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/>
    <p:restoredTop sz="55685" autoAdjust="0"/>
  </p:normalViewPr>
  <p:slideViewPr>
    <p:cSldViewPr snapToGrid="0">
      <p:cViewPr>
        <p:scale>
          <a:sx n="120" d="100"/>
          <a:sy n="120" d="100"/>
        </p:scale>
        <p:origin x="-12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2" Type="http://schemas.openxmlformats.org/officeDocument/2006/relationships/image" Target="../media/image45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10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0" Type="http://schemas.openxmlformats.org/officeDocument/2006/relationships/image" Target="../media/image420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6" y="403411"/>
            <a:ext cx="8764821" cy="3966883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3639007" y="1670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</p:cNvCxnSpPr>
          <p:nvPr/>
        </p:nvCxnSpPr>
        <p:spPr>
          <a:xfrm flipH="1" flipV="1">
            <a:off x="8032111" y="404207"/>
            <a:ext cx="1" cy="1662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434775" y="250318"/>
            <a:ext cx="4838498" cy="3788949"/>
            <a:chOff x="5119890" y="885233"/>
            <a:chExt cx="4838498" cy="3788949"/>
          </a:xfrm>
        </p:grpSpPr>
        <p:grpSp>
          <p:nvGrpSpPr>
            <p:cNvPr id="16" name="Group 15"/>
            <p:cNvGrpSpPr/>
            <p:nvPr/>
          </p:nvGrpSpPr>
          <p:grpSpPr>
            <a:xfrm>
              <a:off x="5119890" y="1187983"/>
              <a:ext cx="4466660" cy="3486199"/>
              <a:chOff x="7211534" y="718287"/>
              <a:chExt cx="4466660" cy="34861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11534" y="1244939"/>
                <a:ext cx="4466660" cy="2959547"/>
                <a:chOff x="7211534" y="1244939"/>
                <a:chExt cx="4466660" cy="295954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11534" y="1261107"/>
                  <a:ext cx="4466660" cy="2943379"/>
                  <a:chOff x="7211534" y="1261107"/>
                  <a:chExt cx="4466660" cy="2943379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reeform 24"/>
                  <p:cNvSpPr/>
                  <p:nvPr/>
                </p:nvSpPr>
                <p:spPr>
                  <a:xfrm flipH="1" flipV="1">
                    <a:off x="7341158" y="3424386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9873286" y="3092048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9808870" y="339916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39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0485162" y="3092048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8191658" y="3698232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 flipV="1">
              <a:off x="5119890" y="2653220"/>
              <a:ext cx="4838498" cy="5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5660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5556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425" r="-796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1131811" y="4354053"/>
            <a:ext cx="3611651" cy="1949817"/>
            <a:chOff x="1013273" y="4354053"/>
            <a:chExt cx="3611651" cy="1949817"/>
          </a:xfrm>
        </p:grpSpPr>
        <p:sp>
          <p:nvSpPr>
            <p:cNvPr id="73" name="Freeform 72"/>
            <p:cNvSpPr/>
            <p:nvPr/>
          </p:nvSpPr>
          <p:spPr>
            <a:xfrm>
              <a:off x="2032000" y="5105400"/>
              <a:ext cx="990600" cy="338666"/>
            </a:xfrm>
            <a:custGeom>
              <a:avLst/>
              <a:gdLst>
                <a:gd name="connsiteX0" fmla="*/ 990600 w 990600"/>
                <a:gd name="connsiteY0" fmla="*/ 0 h 338666"/>
                <a:gd name="connsiteX1" fmla="*/ 567266 w 990600"/>
                <a:gd name="connsiteY1" fmla="*/ 254000 h 338666"/>
                <a:gd name="connsiteX2" fmla="*/ 0 w 990600"/>
                <a:gd name="connsiteY2" fmla="*/ 338666 h 3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338666">
                  <a:moveTo>
                    <a:pt x="990600" y="0"/>
                  </a:moveTo>
                  <a:cubicBezTo>
                    <a:pt x="861483" y="98778"/>
                    <a:pt x="732366" y="197556"/>
                    <a:pt x="567266" y="254000"/>
                  </a:cubicBezTo>
                  <a:cubicBezTo>
                    <a:pt x="402166" y="310444"/>
                    <a:pt x="0" y="338666"/>
                    <a:pt x="0" y="3386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031067" y="4758266"/>
              <a:ext cx="1134533" cy="355599"/>
            </a:xfrm>
            <a:custGeom>
              <a:avLst/>
              <a:gdLst>
                <a:gd name="connsiteX0" fmla="*/ 1032933 w 1032933"/>
                <a:gd name="connsiteY0" fmla="*/ 0 h 160867"/>
                <a:gd name="connsiteX1" fmla="*/ 372533 w 1032933"/>
                <a:gd name="connsiteY1" fmla="*/ 50800 h 160867"/>
                <a:gd name="connsiteX2" fmla="*/ 0 w 1032933"/>
                <a:gd name="connsiteY2" fmla="*/ 160867 h 160867"/>
                <a:gd name="connsiteX0" fmla="*/ 1032933 w 1032933"/>
                <a:gd name="connsiteY0" fmla="*/ 105011 h 265878"/>
                <a:gd name="connsiteX1" fmla="*/ 380999 w 1032933"/>
                <a:gd name="connsiteY1" fmla="*/ 3411 h 265878"/>
                <a:gd name="connsiteX2" fmla="*/ 0 w 1032933"/>
                <a:gd name="connsiteY2" fmla="*/ 265878 h 265878"/>
                <a:gd name="connsiteX0" fmla="*/ 1134533 w 1134533"/>
                <a:gd name="connsiteY0" fmla="*/ 29934 h 275467"/>
                <a:gd name="connsiteX1" fmla="*/ 380999 w 1134533"/>
                <a:gd name="connsiteY1" fmla="*/ 13000 h 275467"/>
                <a:gd name="connsiteX2" fmla="*/ 0 w 1134533"/>
                <a:gd name="connsiteY2" fmla="*/ 275467 h 275467"/>
                <a:gd name="connsiteX0" fmla="*/ 1134533 w 1134533"/>
                <a:gd name="connsiteY0" fmla="*/ 0 h 338666"/>
                <a:gd name="connsiteX1" fmla="*/ 380999 w 1134533"/>
                <a:gd name="connsiteY1" fmla="*/ 76199 h 338666"/>
                <a:gd name="connsiteX2" fmla="*/ 0 w 1134533"/>
                <a:gd name="connsiteY2" fmla="*/ 338666 h 338666"/>
                <a:gd name="connsiteX0" fmla="*/ 1134533 w 1134533"/>
                <a:gd name="connsiteY0" fmla="*/ 0 h 355599"/>
                <a:gd name="connsiteX1" fmla="*/ 380999 w 1134533"/>
                <a:gd name="connsiteY1" fmla="*/ 93132 h 355599"/>
                <a:gd name="connsiteX2" fmla="*/ 0 w 1134533"/>
                <a:gd name="connsiteY2" fmla="*/ 355599 h 3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4533" h="355599">
                  <a:moveTo>
                    <a:pt x="1134533" y="0"/>
                  </a:moveTo>
                  <a:cubicBezTo>
                    <a:pt x="890410" y="11994"/>
                    <a:pt x="570088" y="33866"/>
                    <a:pt x="380999" y="93132"/>
                  </a:cubicBezTo>
                  <a:cubicBezTo>
                    <a:pt x="191910" y="152399"/>
                    <a:pt x="0" y="355599"/>
                    <a:pt x="0" y="35559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3273" y="4354053"/>
              <a:ext cx="3611651" cy="1949817"/>
              <a:chOff x="983165" y="985820"/>
              <a:chExt cx="3611651" cy="194981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83165" y="1293597"/>
                <a:ext cx="3611651" cy="1642040"/>
                <a:chOff x="1917885" y="1496797"/>
                <a:chExt cx="3611651" cy="164204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917885" y="2428842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902586" y="1496797"/>
                  <a:ext cx="662188" cy="4526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302000" y="1940560"/>
                  <a:ext cx="619760" cy="406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921760" y="1938913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2284403" y="1938892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6981" r="-5660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16981" r="-9434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Arc 61"/>
                <p:cNvSpPr/>
                <p:nvPr/>
              </p:nvSpPr>
              <p:spPr>
                <a:xfrm>
                  <a:off x="3887596" y="1759502"/>
                  <a:ext cx="354996" cy="354996"/>
                </a:xfrm>
                <a:prstGeom prst="arc">
                  <a:avLst>
                    <a:gd name="adj1" fmla="val 1804655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3506049" y="1920677"/>
                  <a:ext cx="354996" cy="354996"/>
                </a:xfrm>
                <a:prstGeom prst="arc">
                  <a:avLst>
                    <a:gd name="adj1" fmla="val 8910892"/>
                    <a:gd name="adj2" fmla="val 1419904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14286" r="-357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16071" r="-1786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1119007" y="230327"/>
            <a:ext cx="2880000" cy="2880000"/>
            <a:chOff x="1119007" y="230327"/>
            <a:chExt cx="2880000" cy="28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19007" y="230327"/>
              <a:ext cx="2880000" cy="2880000"/>
              <a:chOff x="3026488" y="2214222"/>
              <a:chExt cx="2880000" cy="288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026488" y="2214222"/>
                <a:ext cx="2880000" cy="28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86488" y="257422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32870" y="36078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432870" y="3186953"/>
                <a:ext cx="959401" cy="456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17544" r="-1403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>
              <a:stCxn id="5" idx="6"/>
              <a:endCxn id="4" idx="6"/>
            </p:cNvCxnSpPr>
            <p:nvPr/>
          </p:nvCxnSpPr>
          <p:spPr>
            <a:xfrm>
              <a:off x="3639007" y="167032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2586" y="279141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3598" y="500292"/>
            <a:ext cx="3876965" cy="2855968"/>
            <a:chOff x="2152360" y="457430"/>
            <a:chExt cx="3876965" cy="2855968"/>
          </a:xfrm>
        </p:grpSpPr>
        <p:sp>
          <p:nvSpPr>
            <p:cNvPr id="4" name="Freeform 3"/>
            <p:cNvSpPr/>
            <p:nvPr/>
          </p:nvSpPr>
          <p:spPr>
            <a:xfrm>
              <a:off x="2152360" y="1137162"/>
              <a:ext cx="3876965" cy="529832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4"/>
                <a:gd name="connsiteY0" fmla="*/ 15 h 1847668"/>
                <a:gd name="connsiteX1" fmla="*/ 914400 w 7305774"/>
                <a:gd name="connsiteY1" fmla="*/ 1809961 h 1847668"/>
                <a:gd name="connsiteX2" fmla="*/ 1847654 w 7305774"/>
                <a:gd name="connsiteY2" fmla="*/ 15 h 1847668"/>
                <a:gd name="connsiteX3" fmla="*/ 2743200 w 7305774"/>
                <a:gd name="connsiteY3" fmla="*/ 1847668 h 1847668"/>
                <a:gd name="connsiteX4" fmla="*/ 3676454 w 7305774"/>
                <a:gd name="connsiteY4" fmla="*/ 15 h 1847668"/>
                <a:gd name="connsiteX5" fmla="*/ 4562573 w 7305774"/>
                <a:gd name="connsiteY5" fmla="*/ 1828815 h 1847668"/>
                <a:gd name="connsiteX6" fmla="*/ 5476973 w 7305774"/>
                <a:gd name="connsiteY6" fmla="*/ 15 h 1847668"/>
                <a:gd name="connsiteX7" fmla="*/ 6400800 w 7305774"/>
                <a:gd name="connsiteY7" fmla="*/ 1828815 h 1847668"/>
                <a:gd name="connsiteX8" fmla="*/ 7305773 w 7305774"/>
                <a:gd name="connsiteY8" fmla="*/ 15 h 18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5774" h="1847668">
                  <a:moveTo>
                    <a:pt x="0" y="15"/>
                  </a:moveTo>
                  <a:cubicBezTo>
                    <a:pt x="306371" y="150844"/>
                    <a:pt x="606458" y="1809961"/>
                    <a:pt x="914400" y="1809961"/>
                  </a:cubicBezTo>
                  <a:cubicBezTo>
                    <a:pt x="1222342" y="1809961"/>
                    <a:pt x="1542854" y="-6270"/>
                    <a:pt x="1847654" y="15"/>
                  </a:cubicBezTo>
                  <a:cubicBezTo>
                    <a:pt x="2152454" y="6299"/>
                    <a:pt x="2438400" y="1847668"/>
                    <a:pt x="2743200" y="1847668"/>
                  </a:cubicBezTo>
                  <a:cubicBezTo>
                    <a:pt x="3048000" y="1847668"/>
                    <a:pt x="3373225" y="3157"/>
                    <a:pt x="3676454" y="15"/>
                  </a:cubicBezTo>
                  <a:cubicBezTo>
                    <a:pt x="3979683" y="-3127"/>
                    <a:pt x="4262487" y="1828815"/>
                    <a:pt x="4562573" y="1828815"/>
                  </a:cubicBezTo>
                  <a:cubicBezTo>
                    <a:pt x="4862659" y="1828815"/>
                    <a:pt x="5170602" y="15"/>
                    <a:pt x="5476973" y="15"/>
                  </a:cubicBezTo>
                  <a:cubicBezTo>
                    <a:pt x="5783344" y="15"/>
                    <a:pt x="6096000" y="1828815"/>
                    <a:pt x="6400800" y="1828815"/>
                  </a:cubicBezTo>
                  <a:cubicBezTo>
                    <a:pt x="6705600" y="1828815"/>
                    <a:pt x="7004115" y="15"/>
                    <a:pt x="7305773" y="15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52360" y="2740524"/>
              <a:ext cx="3867710" cy="572874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2"/>
                <a:gd name="connsiteY0" fmla="*/ 15 h 1847668"/>
                <a:gd name="connsiteX1" fmla="*/ 914400 w 7305772"/>
                <a:gd name="connsiteY1" fmla="*/ 1809961 h 1847668"/>
                <a:gd name="connsiteX2" fmla="*/ 1847654 w 7305772"/>
                <a:gd name="connsiteY2" fmla="*/ 15 h 1847668"/>
                <a:gd name="connsiteX3" fmla="*/ 2743200 w 7305772"/>
                <a:gd name="connsiteY3" fmla="*/ 1847668 h 1847668"/>
                <a:gd name="connsiteX4" fmla="*/ 3676454 w 7305772"/>
                <a:gd name="connsiteY4" fmla="*/ 15 h 1847668"/>
                <a:gd name="connsiteX5" fmla="*/ 4562573 w 7305772"/>
                <a:gd name="connsiteY5" fmla="*/ 1828815 h 1847668"/>
                <a:gd name="connsiteX6" fmla="*/ 5476973 w 7305772"/>
                <a:gd name="connsiteY6" fmla="*/ 15 h 1847668"/>
                <a:gd name="connsiteX7" fmla="*/ 6400800 w 7305772"/>
                <a:gd name="connsiteY7" fmla="*/ 1828815 h 1847668"/>
                <a:gd name="connsiteX8" fmla="*/ 7305773 w 7305772"/>
                <a:gd name="connsiteY8" fmla="*/ 15 h 1847668"/>
                <a:gd name="connsiteX0" fmla="*/ 0 w 6400800"/>
                <a:gd name="connsiteY0" fmla="*/ 15 h 1847668"/>
                <a:gd name="connsiteX1" fmla="*/ 914400 w 6400800"/>
                <a:gd name="connsiteY1" fmla="*/ 1809961 h 1847668"/>
                <a:gd name="connsiteX2" fmla="*/ 1847654 w 6400800"/>
                <a:gd name="connsiteY2" fmla="*/ 15 h 1847668"/>
                <a:gd name="connsiteX3" fmla="*/ 2743200 w 6400800"/>
                <a:gd name="connsiteY3" fmla="*/ 1847668 h 1847668"/>
                <a:gd name="connsiteX4" fmla="*/ 3676454 w 6400800"/>
                <a:gd name="connsiteY4" fmla="*/ 15 h 1847668"/>
                <a:gd name="connsiteX5" fmla="*/ 4562573 w 6400800"/>
                <a:gd name="connsiteY5" fmla="*/ 1828815 h 1847668"/>
                <a:gd name="connsiteX6" fmla="*/ 5476973 w 6400800"/>
                <a:gd name="connsiteY6" fmla="*/ 15 h 1847668"/>
                <a:gd name="connsiteX7" fmla="*/ 6400800 w 6400800"/>
                <a:gd name="connsiteY7" fmla="*/ 18288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676454 w 5476972"/>
                <a:gd name="connsiteY4" fmla="*/ 15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826953 w 5476972"/>
                <a:gd name="connsiteY4" fmla="*/ 14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776787 w 5476974"/>
                <a:gd name="connsiteY4" fmla="*/ 14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4562573"/>
                <a:gd name="connsiteY0" fmla="*/ 15 h 1847668"/>
                <a:gd name="connsiteX1" fmla="*/ 914400 w 4562573"/>
                <a:gd name="connsiteY1" fmla="*/ 1809961 h 1847668"/>
                <a:gd name="connsiteX2" fmla="*/ 1847654 w 4562573"/>
                <a:gd name="connsiteY2" fmla="*/ 15 h 1847668"/>
                <a:gd name="connsiteX3" fmla="*/ 2743200 w 4562573"/>
                <a:gd name="connsiteY3" fmla="*/ 1847668 h 1847668"/>
                <a:gd name="connsiteX4" fmla="*/ 3776787 w 4562573"/>
                <a:gd name="connsiteY4" fmla="*/ 14 h 1847668"/>
                <a:gd name="connsiteX5" fmla="*/ 4562573 w 4562573"/>
                <a:gd name="connsiteY5" fmla="*/ 1828815 h 1847668"/>
                <a:gd name="connsiteX0" fmla="*/ 0 w 3776787"/>
                <a:gd name="connsiteY0" fmla="*/ 15 h 1847668"/>
                <a:gd name="connsiteX1" fmla="*/ 914400 w 3776787"/>
                <a:gd name="connsiteY1" fmla="*/ 1809961 h 1847668"/>
                <a:gd name="connsiteX2" fmla="*/ 1847654 w 3776787"/>
                <a:gd name="connsiteY2" fmla="*/ 15 h 1847668"/>
                <a:gd name="connsiteX3" fmla="*/ 2743200 w 3776787"/>
                <a:gd name="connsiteY3" fmla="*/ 1847668 h 1847668"/>
                <a:gd name="connsiteX4" fmla="*/ 3776787 w 3776787"/>
                <a:gd name="connsiteY4" fmla="*/ 14 h 1847668"/>
                <a:gd name="connsiteX0" fmla="*/ 0 w 3776787"/>
                <a:gd name="connsiteY0" fmla="*/ 392 h 1997520"/>
                <a:gd name="connsiteX1" fmla="*/ 914400 w 3776787"/>
                <a:gd name="connsiteY1" fmla="*/ 1810338 h 1997520"/>
                <a:gd name="connsiteX2" fmla="*/ 1847654 w 3776787"/>
                <a:gd name="connsiteY2" fmla="*/ 392 h 1997520"/>
                <a:gd name="connsiteX3" fmla="*/ 2743201 w 3776787"/>
                <a:gd name="connsiteY3" fmla="*/ 1997520 h 1997520"/>
                <a:gd name="connsiteX4" fmla="*/ 3776787 w 3776787"/>
                <a:gd name="connsiteY4" fmla="*/ 391 h 1997520"/>
                <a:gd name="connsiteX0" fmla="*/ 0 w 3776787"/>
                <a:gd name="connsiteY0" fmla="*/ 392 h 1997768"/>
                <a:gd name="connsiteX1" fmla="*/ 914400 w 3776787"/>
                <a:gd name="connsiteY1" fmla="*/ 1810338 h 1997768"/>
                <a:gd name="connsiteX2" fmla="*/ 1847654 w 3776787"/>
                <a:gd name="connsiteY2" fmla="*/ 392 h 1997768"/>
                <a:gd name="connsiteX3" fmla="*/ 2743201 w 3776787"/>
                <a:gd name="connsiteY3" fmla="*/ 1997520 h 1997768"/>
                <a:gd name="connsiteX4" fmla="*/ 3776787 w 3776787"/>
                <a:gd name="connsiteY4" fmla="*/ 149866 h 19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787" h="1997768">
                  <a:moveTo>
                    <a:pt x="0" y="392"/>
                  </a:moveTo>
                  <a:cubicBezTo>
                    <a:pt x="306371" y="151221"/>
                    <a:pt x="606458" y="1810338"/>
                    <a:pt x="914400" y="1810338"/>
                  </a:cubicBezTo>
                  <a:cubicBezTo>
                    <a:pt x="1222342" y="1810338"/>
                    <a:pt x="1542854" y="-30805"/>
                    <a:pt x="1847654" y="392"/>
                  </a:cubicBezTo>
                  <a:cubicBezTo>
                    <a:pt x="2152454" y="31589"/>
                    <a:pt x="2421679" y="1972608"/>
                    <a:pt x="2743201" y="1997520"/>
                  </a:cubicBezTo>
                  <a:cubicBezTo>
                    <a:pt x="3064723" y="2022432"/>
                    <a:pt x="3473558" y="153008"/>
                    <a:pt x="3776787" y="149866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33496" y="86569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49272" y="256413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08" t="-33333" r="-641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63" t="-33333" r="-629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Freeform 7"/>
          <p:cNvSpPr/>
          <p:nvPr/>
        </p:nvSpPr>
        <p:spPr>
          <a:xfrm>
            <a:off x="5772150" y="1100137"/>
            <a:ext cx="5025712" cy="714375"/>
          </a:xfrm>
          <a:custGeom>
            <a:avLst/>
            <a:gdLst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14375 h 714375"/>
              <a:gd name="connsiteX1" fmla="*/ 4943475 w 4943475"/>
              <a:gd name="connsiteY1" fmla="*/ 0 h 714375"/>
              <a:gd name="connsiteX0" fmla="*/ 0 w 4943475"/>
              <a:gd name="connsiteY0" fmla="*/ 714375 h 714375"/>
              <a:gd name="connsiteX1" fmla="*/ 4943475 w 4943475"/>
              <a:gd name="connsiteY1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3475" h="714375">
                <a:moveTo>
                  <a:pt x="0" y="714375"/>
                </a:moveTo>
                <a:cubicBezTo>
                  <a:pt x="2762250" y="28575"/>
                  <a:pt x="3138488" y="142876"/>
                  <a:pt x="4943475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5786439" y="1803322"/>
            <a:ext cx="5011423" cy="714375"/>
          </a:xfrm>
          <a:custGeom>
            <a:avLst/>
            <a:gdLst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28663 h 728663"/>
              <a:gd name="connsiteX1" fmla="*/ 4943475 w 4943475"/>
              <a:gd name="connsiteY1" fmla="*/ 0 h 728663"/>
              <a:gd name="connsiteX0" fmla="*/ 0 w 4943475"/>
              <a:gd name="connsiteY0" fmla="*/ 714375 h 714375"/>
              <a:gd name="connsiteX1" fmla="*/ 4943475 w 4943475"/>
              <a:gd name="connsiteY1" fmla="*/ 0 h 714375"/>
              <a:gd name="connsiteX0" fmla="*/ 0 w 4943475"/>
              <a:gd name="connsiteY0" fmla="*/ 714375 h 714375"/>
              <a:gd name="connsiteX1" fmla="*/ 4943475 w 4943475"/>
              <a:gd name="connsiteY1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3475" h="714375">
                <a:moveTo>
                  <a:pt x="0" y="714375"/>
                </a:moveTo>
                <a:cubicBezTo>
                  <a:pt x="2762250" y="28575"/>
                  <a:pt x="3138488" y="142876"/>
                  <a:pt x="4943475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60730" y="5879011"/>
            <a:ext cx="3867710" cy="572874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  <a:gd name="connsiteX0" fmla="*/ 0 w 9162854"/>
              <a:gd name="connsiteY0" fmla="*/ 15 h 1847668"/>
              <a:gd name="connsiteX1" fmla="*/ 914400 w 9162854"/>
              <a:gd name="connsiteY1" fmla="*/ 1809961 h 1847668"/>
              <a:gd name="connsiteX2" fmla="*/ 1847654 w 9162854"/>
              <a:gd name="connsiteY2" fmla="*/ 15 h 1847668"/>
              <a:gd name="connsiteX3" fmla="*/ 2743200 w 9162854"/>
              <a:gd name="connsiteY3" fmla="*/ 1847668 h 1847668"/>
              <a:gd name="connsiteX4" fmla="*/ 3676454 w 9162854"/>
              <a:gd name="connsiteY4" fmla="*/ 15 h 1847668"/>
              <a:gd name="connsiteX5" fmla="*/ 4562573 w 9162854"/>
              <a:gd name="connsiteY5" fmla="*/ 1828815 h 1847668"/>
              <a:gd name="connsiteX6" fmla="*/ 5476973 w 9162854"/>
              <a:gd name="connsiteY6" fmla="*/ 15 h 1847668"/>
              <a:gd name="connsiteX7" fmla="*/ 6400800 w 9162854"/>
              <a:gd name="connsiteY7" fmla="*/ 1828815 h 1847668"/>
              <a:gd name="connsiteX8" fmla="*/ 7305773 w 9162854"/>
              <a:gd name="connsiteY8" fmla="*/ 15 h 1847668"/>
              <a:gd name="connsiteX9" fmla="*/ 8210747 w 9162854"/>
              <a:gd name="connsiteY9" fmla="*/ 1828815 h 1847668"/>
              <a:gd name="connsiteX10" fmla="*/ 9162854 w 9162854"/>
              <a:gd name="connsiteY10" fmla="*/ 904988 h 1847668"/>
              <a:gd name="connsiteX11" fmla="*/ 9162854 w 9162854"/>
              <a:gd name="connsiteY11" fmla="*/ 904988 h 1847668"/>
              <a:gd name="connsiteX0" fmla="*/ 0 w 9162854"/>
              <a:gd name="connsiteY0" fmla="*/ 15 h 1847668"/>
              <a:gd name="connsiteX1" fmla="*/ 914400 w 9162854"/>
              <a:gd name="connsiteY1" fmla="*/ 1809961 h 1847668"/>
              <a:gd name="connsiteX2" fmla="*/ 1847654 w 9162854"/>
              <a:gd name="connsiteY2" fmla="*/ 15 h 1847668"/>
              <a:gd name="connsiteX3" fmla="*/ 2743200 w 9162854"/>
              <a:gd name="connsiteY3" fmla="*/ 1847668 h 1847668"/>
              <a:gd name="connsiteX4" fmla="*/ 3676454 w 9162854"/>
              <a:gd name="connsiteY4" fmla="*/ 15 h 1847668"/>
              <a:gd name="connsiteX5" fmla="*/ 4562573 w 9162854"/>
              <a:gd name="connsiteY5" fmla="*/ 1828815 h 1847668"/>
              <a:gd name="connsiteX6" fmla="*/ 5476973 w 9162854"/>
              <a:gd name="connsiteY6" fmla="*/ 15 h 1847668"/>
              <a:gd name="connsiteX7" fmla="*/ 6400800 w 9162854"/>
              <a:gd name="connsiteY7" fmla="*/ 1828815 h 1847668"/>
              <a:gd name="connsiteX8" fmla="*/ 7305773 w 9162854"/>
              <a:gd name="connsiteY8" fmla="*/ 15 h 1847668"/>
              <a:gd name="connsiteX9" fmla="*/ 8210747 w 9162854"/>
              <a:gd name="connsiteY9" fmla="*/ 1828815 h 1847668"/>
              <a:gd name="connsiteX10" fmla="*/ 9162854 w 9162854"/>
              <a:gd name="connsiteY10" fmla="*/ 904988 h 1847668"/>
              <a:gd name="connsiteX0" fmla="*/ 0 w 8210748"/>
              <a:gd name="connsiteY0" fmla="*/ 15 h 1847668"/>
              <a:gd name="connsiteX1" fmla="*/ 914400 w 8210748"/>
              <a:gd name="connsiteY1" fmla="*/ 1809961 h 1847668"/>
              <a:gd name="connsiteX2" fmla="*/ 1847654 w 8210748"/>
              <a:gd name="connsiteY2" fmla="*/ 15 h 1847668"/>
              <a:gd name="connsiteX3" fmla="*/ 2743200 w 8210748"/>
              <a:gd name="connsiteY3" fmla="*/ 1847668 h 1847668"/>
              <a:gd name="connsiteX4" fmla="*/ 3676454 w 8210748"/>
              <a:gd name="connsiteY4" fmla="*/ 15 h 1847668"/>
              <a:gd name="connsiteX5" fmla="*/ 4562573 w 8210748"/>
              <a:gd name="connsiteY5" fmla="*/ 1828815 h 1847668"/>
              <a:gd name="connsiteX6" fmla="*/ 5476973 w 8210748"/>
              <a:gd name="connsiteY6" fmla="*/ 15 h 1847668"/>
              <a:gd name="connsiteX7" fmla="*/ 6400800 w 8210748"/>
              <a:gd name="connsiteY7" fmla="*/ 1828815 h 1847668"/>
              <a:gd name="connsiteX8" fmla="*/ 7305773 w 8210748"/>
              <a:gd name="connsiteY8" fmla="*/ 15 h 1847668"/>
              <a:gd name="connsiteX9" fmla="*/ 8210747 w 8210748"/>
              <a:gd name="connsiteY9" fmla="*/ 1828815 h 1847668"/>
              <a:gd name="connsiteX0" fmla="*/ 0 w 7305772"/>
              <a:gd name="connsiteY0" fmla="*/ 15 h 1847668"/>
              <a:gd name="connsiteX1" fmla="*/ 914400 w 7305772"/>
              <a:gd name="connsiteY1" fmla="*/ 1809961 h 1847668"/>
              <a:gd name="connsiteX2" fmla="*/ 1847654 w 7305772"/>
              <a:gd name="connsiteY2" fmla="*/ 15 h 1847668"/>
              <a:gd name="connsiteX3" fmla="*/ 2743200 w 7305772"/>
              <a:gd name="connsiteY3" fmla="*/ 1847668 h 1847668"/>
              <a:gd name="connsiteX4" fmla="*/ 3676454 w 7305772"/>
              <a:gd name="connsiteY4" fmla="*/ 15 h 1847668"/>
              <a:gd name="connsiteX5" fmla="*/ 4562573 w 7305772"/>
              <a:gd name="connsiteY5" fmla="*/ 1828815 h 1847668"/>
              <a:gd name="connsiteX6" fmla="*/ 5476973 w 7305772"/>
              <a:gd name="connsiteY6" fmla="*/ 15 h 1847668"/>
              <a:gd name="connsiteX7" fmla="*/ 6400800 w 7305772"/>
              <a:gd name="connsiteY7" fmla="*/ 1828815 h 1847668"/>
              <a:gd name="connsiteX8" fmla="*/ 7305773 w 7305772"/>
              <a:gd name="connsiteY8" fmla="*/ 15 h 1847668"/>
              <a:gd name="connsiteX0" fmla="*/ 0 w 6400800"/>
              <a:gd name="connsiteY0" fmla="*/ 15 h 1847668"/>
              <a:gd name="connsiteX1" fmla="*/ 914400 w 6400800"/>
              <a:gd name="connsiteY1" fmla="*/ 1809961 h 1847668"/>
              <a:gd name="connsiteX2" fmla="*/ 1847654 w 6400800"/>
              <a:gd name="connsiteY2" fmla="*/ 15 h 1847668"/>
              <a:gd name="connsiteX3" fmla="*/ 2743200 w 6400800"/>
              <a:gd name="connsiteY3" fmla="*/ 1847668 h 1847668"/>
              <a:gd name="connsiteX4" fmla="*/ 3676454 w 6400800"/>
              <a:gd name="connsiteY4" fmla="*/ 15 h 1847668"/>
              <a:gd name="connsiteX5" fmla="*/ 4562573 w 6400800"/>
              <a:gd name="connsiteY5" fmla="*/ 1828815 h 1847668"/>
              <a:gd name="connsiteX6" fmla="*/ 5476973 w 6400800"/>
              <a:gd name="connsiteY6" fmla="*/ 15 h 1847668"/>
              <a:gd name="connsiteX7" fmla="*/ 6400800 w 6400800"/>
              <a:gd name="connsiteY7" fmla="*/ 1828815 h 1847668"/>
              <a:gd name="connsiteX0" fmla="*/ 0 w 5476974"/>
              <a:gd name="connsiteY0" fmla="*/ 15 h 1847668"/>
              <a:gd name="connsiteX1" fmla="*/ 914400 w 5476974"/>
              <a:gd name="connsiteY1" fmla="*/ 1809961 h 1847668"/>
              <a:gd name="connsiteX2" fmla="*/ 1847654 w 5476974"/>
              <a:gd name="connsiteY2" fmla="*/ 15 h 1847668"/>
              <a:gd name="connsiteX3" fmla="*/ 2743200 w 5476974"/>
              <a:gd name="connsiteY3" fmla="*/ 1847668 h 1847668"/>
              <a:gd name="connsiteX4" fmla="*/ 3676454 w 5476974"/>
              <a:gd name="connsiteY4" fmla="*/ 15 h 1847668"/>
              <a:gd name="connsiteX5" fmla="*/ 4562573 w 5476974"/>
              <a:gd name="connsiteY5" fmla="*/ 1828815 h 1847668"/>
              <a:gd name="connsiteX6" fmla="*/ 5476973 w 5476974"/>
              <a:gd name="connsiteY6" fmla="*/ 15 h 1847668"/>
              <a:gd name="connsiteX0" fmla="*/ 0 w 5476972"/>
              <a:gd name="connsiteY0" fmla="*/ 15 h 1847668"/>
              <a:gd name="connsiteX1" fmla="*/ 914400 w 5476972"/>
              <a:gd name="connsiteY1" fmla="*/ 1809961 h 1847668"/>
              <a:gd name="connsiteX2" fmla="*/ 1847654 w 5476972"/>
              <a:gd name="connsiteY2" fmla="*/ 15 h 1847668"/>
              <a:gd name="connsiteX3" fmla="*/ 2743200 w 5476972"/>
              <a:gd name="connsiteY3" fmla="*/ 1847668 h 1847668"/>
              <a:gd name="connsiteX4" fmla="*/ 3676454 w 5476972"/>
              <a:gd name="connsiteY4" fmla="*/ 15 h 1847668"/>
              <a:gd name="connsiteX5" fmla="*/ 4562573 w 5476972"/>
              <a:gd name="connsiteY5" fmla="*/ 1828815 h 1847668"/>
              <a:gd name="connsiteX6" fmla="*/ 5476973 w 5476972"/>
              <a:gd name="connsiteY6" fmla="*/ 15 h 1847668"/>
              <a:gd name="connsiteX0" fmla="*/ 0 w 5476974"/>
              <a:gd name="connsiteY0" fmla="*/ 15 h 1847668"/>
              <a:gd name="connsiteX1" fmla="*/ 914400 w 5476974"/>
              <a:gd name="connsiteY1" fmla="*/ 1809961 h 1847668"/>
              <a:gd name="connsiteX2" fmla="*/ 1847654 w 5476974"/>
              <a:gd name="connsiteY2" fmla="*/ 15 h 1847668"/>
              <a:gd name="connsiteX3" fmla="*/ 2743200 w 5476974"/>
              <a:gd name="connsiteY3" fmla="*/ 1847668 h 1847668"/>
              <a:gd name="connsiteX4" fmla="*/ 3676454 w 5476974"/>
              <a:gd name="connsiteY4" fmla="*/ 15 h 1847668"/>
              <a:gd name="connsiteX5" fmla="*/ 4562573 w 5476974"/>
              <a:gd name="connsiteY5" fmla="*/ 1828815 h 1847668"/>
              <a:gd name="connsiteX6" fmla="*/ 5476973 w 5476974"/>
              <a:gd name="connsiteY6" fmla="*/ 15 h 1847668"/>
              <a:gd name="connsiteX0" fmla="*/ 0 w 5476972"/>
              <a:gd name="connsiteY0" fmla="*/ 15 h 1847668"/>
              <a:gd name="connsiteX1" fmla="*/ 914400 w 5476972"/>
              <a:gd name="connsiteY1" fmla="*/ 1809961 h 1847668"/>
              <a:gd name="connsiteX2" fmla="*/ 1847654 w 5476972"/>
              <a:gd name="connsiteY2" fmla="*/ 15 h 1847668"/>
              <a:gd name="connsiteX3" fmla="*/ 2743200 w 5476972"/>
              <a:gd name="connsiteY3" fmla="*/ 1847668 h 1847668"/>
              <a:gd name="connsiteX4" fmla="*/ 3826953 w 5476972"/>
              <a:gd name="connsiteY4" fmla="*/ 14 h 1847668"/>
              <a:gd name="connsiteX5" fmla="*/ 4562573 w 5476972"/>
              <a:gd name="connsiteY5" fmla="*/ 1828815 h 1847668"/>
              <a:gd name="connsiteX6" fmla="*/ 5476973 w 5476972"/>
              <a:gd name="connsiteY6" fmla="*/ 15 h 1847668"/>
              <a:gd name="connsiteX0" fmla="*/ 0 w 5476974"/>
              <a:gd name="connsiteY0" fmla="*/ 15 h 1847668"/>
              <a:gd name="connsiteX1" fmla="*/ 914400 w 5476974"/>
              <a:gd name="connsiteY1" fmla="*/ 1809961 h 1847668"/>
              <a:gd name="connsiteX2" fmla="*/ 1847654 w 5476974"/>
              <a:gd name="connsiteY2" fmla="*/ 15 h 1847668"/>
              <a:gd name="connsiteX3" fmla="*/ 2743200 w 5476974"/>
              <a:gd name="connsiteY3" fmla="*/ 1847668 h 1847668"/>
              <a:gd name="connsiteX4" fmla="*/ 3776787 w 5476974"/>
              <a:gd name="connsiteY4" fmla="*/ 14 h 1847668"/>
              <a:gd name="connsiteX5" fmla="*/ 4562573 w 5476974"/>
              <a:gd name="connsiteY5" fmla="*/ 1828815 h 1847668"/>
              <a:gd name="connsiteX6" fmla="*/ 5476973 w 5476974"/>
              <a:gd name="connsiteY6" fmla="*/ 15 h 1847668"/>
              <a:gd name="connsiteX0" fmla="*/ 0 w 4562573"/>
              <a:gd name="connsiteY0" fmla="*/ 15 h 1847668"/>
              <a:gd name="connsiteX1" fmla="*/ 914400 w 4562573"/>
              <a:gd name="connsiteY1" fmla="*/ 1809961 h 1847668"/>
              <a:gd name="connsiteX2" fmla="*/ 1847654 w 4562573"/>
              <a:gd name="connsiteY2" fmla="*/ 15 h 1847668"/>
              <a:gd name="connsiteX3" fmla="*/ 2743200 w 4562573"/>
              <a:gd name="connsiteY3" fmla="*/ 1847668 h 1847668"/>
              <a:gd name="connsiteX4" fmla="*/ 3776787 w 4562573"/>
              <a:gd name="connsiteY4" fmla="*/ 14 h 1847668"/>
              <a:gd name="connsiteX5" fmla="*/ 4562573 w 4562573"/>
              <a:gd name="connsiteY5" fmla="*/ 1828815 h 1847668"/>
              <a:gd name="connsiteX0" fmla="*/ 0 w 3776787"/>
              <a:gd name="connsiteY0" fmla="*/ 15 h 1847668"/>
              <a:gd name="connsiteX1" fmla="*/ 914400 w 3776787"/>
              <a:gd name="connsiteY1" fmla="*/ 1809961 h 1847668"/>
              <a:gd name="connsiteX2" fmla="*/ 1847654 w 3776787"/>
              <a:gd name="connsiteY2" fmla="*/ 15 h 1847668"/>
              <a:gd name="connsiteX3" fmla="*/ 2743200 w 3776787"/>
              <a:gd name="connsiteY3" fmla="*/ 1847668 h 1847668"/>
              <a:gd name="connsiteX4" fmla="*/ 3776787 w 3776787"/>
              <a:gd name="connsiteY4" fmla="*/ 14 h 1847668"/>
              <a:gd name="connsiteX0" fmla="*/ 0 w 3776787"/>
              <a:gd name="connsiteY0" fmla="*/ 392 h 1997520"/>
              <a:gd name="connsiteX1" fmla="*/ 914400 w 3776787"/>
              <a:gd name="connsiteY1" fmla="*/ 1810338 h 1997520"/>
              <a:gd name="connsiteX2" fmla="*/ 1847654 w 3776787"/>
              <a:gd name="connsiteY2" fmla="*/ 392 h 1997520"/>
              <a:gd name="connsiteX3" fmla="*/ 2743201 w 3776787"/>
              <a:gd name="connsiteY3" fmla="*/ 1997520 h 1997520"/>
              <a:gd name="connsiteX4" fmla="*/ 3776787 w 3776787"/>
              <a:gd name="connsiteY4" fmla="*/ 391 h 1997520"/>
              <a:gd name="connsiteX0" fmla="*/ 0 w 3776787"/>
              <a:gd name="connsiteY0" fmla="*/ 392 h 1997768"/>
              <a:gd name="connsiteX1" fmla="*/ 914400 w 3776787"/>
              <a:gd name="connsiteY1" fmla="*/ 1810338 h 1997768"/>
              <a:gd name="connsiteX2" fmla="*/ 1847654 w 3776787"/>
              <a:gd name="connsiteY2" fmla="*/ 392 h 1997768"/>
              <a:gd name="connsiteX3" fmla="*/ 2743201 w 3776787"/>
              <a:gd name="connsiteY3" fmla="*/ 1997520 h 1997768"/>
              <a:gd name="connsiteX4" fmla="*/ 3776787 w 3776787"/>
              <a:gd name="connsiteY4" fmla="*/ 149866 h 19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787" h="1997768">
                <a:moveTo>
                  <a:pt x="0" y="392"/>
                </a:moveTo>
                <a:cubicBezTo>
                  <a:pt x="306371" y="151221"/>
                  <a:pt x="606458" y="1810338"/>
                  <a:pt x="914400" y="1810338"/>
                </a:cubicBezTo>
                <a:cubicBezTo>
                  <a:pt x="1222342" y="1810338"/>
                  <a:pt x="1542854" y="-30805"/>
                  <a:pt x="1847654" y="392"/>
                </a:cubicBezTo>
                <a:cubicBezTo>
                  <a:pt x="2152454" y="31589"/>
                  <a:pt x="2421679" y="1972608"/>
                  <a:pt x="2743201" y="1997520"/>
                </a:cubicBezTo>
                <a:cubicBezTo>
                  <a:pt x="3064723" y="2022432"/>
                  <a:pt x="3473558" y="153008"/>
                  <a:pt x="3776787" y="149866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5768664" y="3010290"/>
            <a:ext cx="5043487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487" h="1400175">
                <a:moveTo>
                  <a:pt x="0" y="685800"/>
                </a:moveTo>
                <a:cubicBezTo>
                  <a:pt x="514350" y="333375"/>
                  <a:pt x="957262" y="9525"/>
                  <a:pt x="1700212" y="0"/>
                </a:cubicBezTo>
                <a:cubicBezTo>
                  <a:pt x="2976562" y="100011"/>
                  <a:pt x="3351740" y="650662"/>
                  <a:pt x="3371849" y="671512"/>
                </a:cubicBezTo>
                <a:cubicBezTo>
                  <a:pt x="3853440" y="1170849"/>
                  <a:pt x="4567237" y="1381125"/>
                  <a:pt x="5043487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740086" y="3020726"/>
            <a:ext cx="5043487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487" h="1400175">
                <a:moveTo>
                  <a:pt x="0" y="685800"/>
                </a:moveTo>
                <a:cubicBezTo>
                  <a:pt x="514350" y="333375"/>
                  <a:pt x="957262" y="9525"/>
                  <a:pt x="1700212" y="0"/>
                </a:cubicBezTo>
                <a:cubicBezTo>
                  <a:pt x="2976562" y="100011"/>
                  <a:pt x="3351740" y="650662"/>
                  <a:pt x="3371849" y="671512"/>
                </a:cubicBezTo>
                <a:cubicBezTo>
                  <a:pt x="3853440" y="1170849"/>
                  <a:pt x="4567237" y="1381125"/>
                  <a:pt x="5043487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flipV="1">
            <a:off x="5803729" y="4888777"/>
            <a:ext cx="2957511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702733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487" h="1400175">
                <a:moveTo>
                  <a:pt x="0" y="702733"/>
                </a:moveTo>
                <a:cubicBezTo>
                  <a:pt x="514350" y="350308"/>
                  <a:pt x="957262" y="9525"/>
                  <a:pt x="1700212" y="0"/>
                </a:cubicBezTo>
                <a:cubicBezTo>
                  <a:pt x="2976562" y="100011"/>
                  <a:pt x="3351740" y="650662"/>
                  <a:pt x="3371849" y="671512"/>
                </a:cubicBezTo>
                <a:cubicBezTo>
                  <a:pt x="3853440" y="1170849"/>
                  <a:pt x="4567237" y="1381125"/>
                  <a:pt x="5043487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786439" y="4887927"/>
            <a:ext cx="2957511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702733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487" h="1400175">
                <a:moveTo>
                  <a:pt x="0" y="702733"/>
                </a:moveTo>
                <a:cubicBezTo>
                  <a:pt x="514350" y="350308"/>
                  <a:pt x="957262" y="9525"/>
                  <a:pt x="1700212" y="0"/>
                </a:cubicBezTo>
                <a:cubicBezTo>
                  <a:pt x="2976562" y="100011"/>
                  <a:pt x="3351740" y="650662"/>
                  <a:pt x="3371849" y="671512"/>
                </a:cubicBezTo>
                <a:cubicBezTo>
                  <a:pt x="3853440" y="1170849"/>
                  <a:pt x="4567237" y="1381125"/>
                  <a:pt x="5043487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V="1">
            <a:off x="8772274" y="4887273"/>
            <a:ext cx="1960503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3343275"/>
              <a:gd name="connsiteY0" fmla="*/ 0 h 1400175"/>
              <a:gd name="connsiteX1" fmla="*/ 1671637 w 3343275"/>
              <a:gd name="connsiteY1" fmla="*/ 671512 h 1400175"/>
              <a:gd name="connsiteX2" fmla="*/ 3343275 w 3343275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275" h="1400175">
                <a:moveTo>
                  <a:pt x="0" y="0"/>
                </a:moveTo>
                <a:cubicBezTo>
                  <a:pt x="1276350" y="100011"/>
                  <a:pt x="1651528" y="650662"/>
                  <a:pt x="1671637" y="671512"/>
                </a:cubicBezTo>
                <a:cubicBezTo>
                  <a:pt x="2153228" y="1170849"/>
                  <a:pt x="2867025" y="1381125"/>
                  <a:pt x="3343275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754985" y="4880779"/>
            <a:ext cx="1960503" cy="1400175"/>
          </a:xfrm>
          <a:custGeom>
            <a:avLst/>
            <a:gdLst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714375 h 1428750"/>
              <a:gd name="connsiteX1" fmla="*/ 1585912 w 5043487"/>
              <a:gd name="connsiteY1" fmla="*/ 0 h 1428750"/>
              <a:gd name="connsiteX2" fmla="*/ 3357562 w 5043487"/>
              <a:gd name="connsiteY2" fmla="*/ 728662 h 1428750"/>
              <a:gd name="connsiteX3" fmla="*/ 5043487 w 5043487"/>
              <a:gd name="connsiteY3" fmla="*/ 1428750 h 1428750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5859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57562 w 5043487"/>
              <a:gd name="connsiteY2" fmla="*/ 700087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5043487"/>
              <a:gd name="connsiteY0" fmla="*/ 685800 h 1400175"/>
              <a:gd name="connsiteX1" fmla="*/ 1700212 w 5043487"/>
              <a:gd name="connsiteY1" fmla="*/ 0 h 1400175"/>
              <a:gd name="connsiteX2" fmla="*/ 3371849 w 5043487"/>
              <a:gd name="connsiteY2" fmla="*/ 671512 h 1400175"/>
              <a:gd name="connsiteX3" fmla="*/ 5043487 w 5043487"/>
              <a:gd name="connsiteY3" fmla="*/ 1400175 h 1400175"/>
              <a:gd name="connsiteX0" fmla="*/ 0 w 3343275"/>
              <a:gd name="connsiteY0" fmla="*/ 0 h 1400175"/>
              <a:gd name="connsiteX1" fmla="*/ 1671637 w 3343275"/>
              <a:gd name="connsiteY1" fmla="*/ 671512 h 1400175"/>
              <a:gd name="connsiteX2" fmla="*/ 3343275 w 3343275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275" h="1400175">
                <a:moveTo>
                  <a:pt x="0" y="0"/>
                </a:moveTo>
                <a:cubicBezTo>
                  <a:pt x="1276350" y="100011"/>
                  <a:pt x="1651528" y="650662"/>
                  <a:pt x="1671637" y="671512"/>
                </a:cubicBezTo>
                <a:cubicBezTo>
                  <a:pt x="2153228" y="1170849"/>
                  <a:pt x="2867025" y="1381125"/>
                  <a:pt x="3343275" y="140017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772151" y="4869630"/>
            <a:ext cx="5054289" cy="1440000"/>
            <a:chOff x="5757862" y="1091986"/>
            <a:chExt cx="5054289" cy="1440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757862" y="1101630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772151" y="1091986"/>
              <a:ext cx="0" cy="14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2151" y="2517698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43573" y="2990774"/>
            <a:ext cx="5054289" cy="1440000"/>
            <a:chOff x="5757862" y="1091986"/>
            <a:chExt cx="5054289" cy="1440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757862" y="1101630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772151" y="1091986"/>
              <a:ext cx="0" cy="14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72151" y="2517698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757862" y="1091986"/>
            <a:ext cx="5054289" cy="1440000"/>
            <a:chOff x="5757862" y="1091986"/>
            <a:chExt cx="5054289" cy="1440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57862" y="1101630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772151" y="1091986"/>
              <a:ext cx="0" cy="14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72151" y="2517698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8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19858</TotalTime>
  <Words>222</Words>
  <Application>Microsoft Macintosh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457</cp:revision>
  <dcterms:created xsi:type="dcterms:W3CDTF">2017-07-11T12:03:09Z</dcterms:created>
  <dcterms:modified xsi:type="dcterms:W3CDTF">2018-08-02T20:43:51Z</dcterms:modified>
</cp:coreProperties>
</file>