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6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35619" y="300335"/>
            <a:ext cx="8968765" cy="3377585"/>
            <a:chOff x="325459" y="838815"/>
            <a:chExt cx="8968765" cy="3377585"/>
          </a:xfrm>
        </p:grpSpPr>
        <p:grpSp>
          <p:nvGrpSpPr>
            <p:cNvPr id="53" name="Group 52"/>
            <p:cNvGrpSpPr/>
            <p:nvPr/>
          </p:nvGrpSpPr>
          <p:grpSpPr>
            <a:xfrm>
              <a:off x="325459" y="1066800"/>
              <a:ext cx="6776720" cy="3149600"/>
              <a:chOff x="386419" y="243840"/>
              <a:chExt cx="6776720" cy="31496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86419" y="2651760"/>
                <a:ext cx="6776720" cy="2438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812800" y="135128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899160" y="88392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99160" y="2641600"/>
                <a:ext cx="167640" cy="2438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9916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198880" y="2641600"/>
                <a:ext cx="167640" cy="2438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19888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70560" y="142240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452880" y="142240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092960" y="111760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179320" y="65024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148840" y="2407920"/>
                <a:ext cx="167640" cy="4775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14884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479040" y="2407920"/>
                <a:ext cx="167640" cy="4775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47904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922780" y="88392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733040" y="86868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357880" y="88392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44240" y="41656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444240" y="2174240"/>
                <a:ext cx="162560" cy="1219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774779" y="2174240"/>
                <a:ext cx="157141" cy="1219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200400" y="29464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4013200" y="24384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574540" y="111760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660900" y="65024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630420" y="2407920"/>
                <a:ext cx="167640" cy="4775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63042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960620" y="2407920"/>
                <a:ext cx="167640" cy="4775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96062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404360" y="88392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5214620" y="86868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896610" y="135128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82970" y="88392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82970" y="2641600"/>
                <a:ext cx="167640" cy="2438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98297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282690" y="2641600"/>
                <a:ext cx="167640" cy="2438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8269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5754370" y="142240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536690" y="142240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flipV="1">
              <a:off x="5673090" y="135128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221182" y="838815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182" y="838815"/>
                  <a:ext cx="189622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51" r="-1286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/>
            <p:nvPr/>
          </p:nvCxnSpPr>
          <p:spPr>
            <a:xfrm>
              <a:off x="7389917" y="2245360"/>
              <a:ext cx="0" cy="8940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569200" y="2511623"/>
                  <a:ext cx="17250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200" y="2511623"/>
                  <a:ext cx="17250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73" r="-424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581470" y="4067591"/>
            <a:ext cx="6449250" cy="2727345"/>
            <a:chOff x="581470" y="4067591"/>
            <a:chExt cx="6449250" cy="2727345"/>
          </a:xfrm>
        </p:grpSpPr>
        <p:grpSp>
          <p:nvGrpSpPr>
            <p:cNvPr id="77" name="Group 76"/>
            <p:cNvGrpSpPr/>
            <p:nvPr/>
          </p:nvGrpSpPr>
          <p:grpSpPr>
            <a:xfrm>
              <a:off x="581470" y="4067591"/>
              <a:ext cx="6449250" cy="2727345"/>
              <a:chOff x="581470" y="4067591"/>
              <a:chExt cx="6449250" cy="2727345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581470" y="4490720"/>
                <a:ext cx="2540000" cy="19826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739710" y="5349769"/>
                <a:ext cx="257810" cy="25781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582230" y="5192289"/>
                <a:ext cx="572770" cy="57277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414886" y="5019040"/>
                <a:ext cx="919268" cy="919268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257406" y="4861560"/>
                <a:ext cx="1229148" cy="1229148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089766" y="4693920"/>
                <a:ext cx="1549188" cy="1549188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27120" y="4582160"/>
                <a:ext cx="3403600" cy="1859280"/>
              </a:xfrm>
              <a:custGeom>
                <a:avLst/>
                <a:gdLst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305552 w 2804912"/>
                  <a:gd name="connsiteY0" fmla="*/ 120530 h 1969650"/>
                  <a:gd name="connsiteX1" fmla="*/ 21072 w 2804912"/>
                  <a:gd name="connsiteY1" fmla="*/ 140850 h 1969650"/>
                  <a:gd name="connsiteX2" fmla="*/ 21072 w 2804912"/>
                  <a:gd name="connsiteY2" fmla="*/ 1969650 h 1969650"/>
                  <a:gd name="connsiteX3" fmla="*/ 2794752 w 2804912"/>
                  <a:gd name="connsiteY3" fmla="*/ 1959490 h 1969650"/>
                  <a:gd name="connsiteX4" fmla="*/ 2804912 w 2804912"/>
                  <a:gd name="connsiteY4" fmla="*/ 110370 h 1969650"/>
                  <a:gd name="connsiteX5" fmla="*/ 2307072 w 2804912"/>
                  <a:gd name="connsiteY5" fmla="*/ 567570 h 1969650"/>
                  <a:gd name="connsiteX6" fmla="*/ 1860032 w 2804912"/>
                  <a:gd name="connsiteY6" fmla="*/ 130690 h 1969650"/>
                  <a:gd name="connsiteX7" fmla="*/ 1423152 w 2804912"/>
                  <a:gd name="connsiteY7" fmla="*/ 557410 h 1969650"/>
                  <a:gd name="connsiteX8" fmla="*/ 935472 w 2804912"/>
                  <a:gd name="connsiteY8" fmla="*/ 120530 h 1969650"/>
                  <a:gd name="connsiteX9" fmla="*/ 488432 w 2804912"/>
                  <a:gd name="connsiteY9" fmla="*/ 516770 h 1969650"/>
                  <a:gd name="connsiteX10" fmla="*/ 305552 w 2804912"/>
                  <a:gd name="connsiteY10" fmla="*/ 120530 h 1969650"/>
                  <a:gd name="connsiteX0" fmla="*/ 321644 w 2821004"/>
                  <a:gd name="connsiteY0" fmla="*/ 10160 h 1859280"/>
                  <a:gd name="connsiteX1" fmla="*/ 16844 w 2821004"/>
                  <a:gd name="connsiteY1" fmla="*/ 375920 h 1859280"/>
                  <a:gd name="connsiteX2" fmla="*/ 37164 w 2821004"/>
                  <a:gd name="connsiteY2" fmla="*/ 1859280 h 1859280"/>
                  <a:gd name="connsiteX3" fmla="*/ 2810844 w 2821004"/>
                  <a:gd name="connsiteY3" fmla="*/ 1849120 h 1859280"/>
                  <a:gd name="connsiteX4" fmla="*/ 2821004 w 2821004"/>
                  <a:gd name="connsiteY4" fmla="*/ 0 h 1859280"/>
                  <a:gd name="connsiteX5" fmla="*/ 2323164 w 2821004"/>
                  <a:gd name="connsiteY5" fmla="*/ 457200 h 1859280"/>
                  <a:gd name="connsiteX6" fmla="*/ 1876124 w 2821004"/>
                  <a:gd name="connsiteY6" fmla="*/ 20320 h 1859280"/>
                  <a:gd name="connsiteX7" fmla="*/ 1439244 w 2821004"/>
                  <a:gd name="connsiteY7" fmla="*/ 447040 h 1859280"/>
                  <a:gd name="connsiteX8" fmla="*/ 951564 w 2821004"/>
                  <a:gd name="connsiteY8" fmla="*/ 10160 h 1859280"/>
                  <a:gd name="connsiteX9" fmla="*/ 504524 w 2821004"/>
                  <a:gd name="connsiteY9" fmla="*/ 406400 h 1859280"/>
                  <a:gd name="connsiteX10" fmla="*/ 321644 w 2821004"/>
                  <a:gd name="connsiteY10" fmla="*/ 10160 h 1859280"/>
                  <a:gd name="connsiteX0" fmla="*/ 63984 w 2807184"/>
                  <a:gd name="connsiteY0" fmla="*/ 20320 h 1859280"/>
                  <a:gd name="connsiteX1" fmla="*/ 3024 w 2807184"/>
                  <a:gd name="connsiteY1" fmla="*/ 375920 h 1859280"/>
                  <a:gd name="connsiteX2" fmla="*/ 23344 w 2807184"/>
                  <a:gd name="connsiteY2" fmla="*/ 1859280 h 1859280"/>
                  <a:gd name="connsiteX3" fmla="*/ 2797024 w 2807184"/>
                  <a:gd name="connsiteY3" fmla="*/ 1849120 h 1859280"/>
                  <a:gd name="connsiteX4" fmla="*/ 2807184 w 2807184"/>
                  <a:gd name="connsiteY4" fmla="*/ 0 h 1859280"/>
                  <a:gd name="connsiteX5" fmla="*/ 2309344 w 2807184"/>
                  <a:gd name="connsiteY5" fmla="*/ 457200 h 1859280"/>
                  <a:gd name="connsiteX6" fmla="*/ 1862304 w 2807184"/>
                  <a:gd name="connsiteY6" fmla="*/ 20320 h 1859280"/>
                  <a:gd name="connsiteX7" fmla="*/ 1425424 w 2807184"/>
                  <a:gd name="connsiteY7" fmla="*/ 447040 h 1859280"/>
                  <a:gd name="connsiteX8" fmla="*/ 937744 w 2807184"/>
                  <a:gd name="connsiteY8" fmla="*/ 10160 h 1859280"/>
                  <a:gd name="connsiteX9" fmla="*/ 490704 w 2807184"/>
                  <a:gd name="connsiteY9" fmla="*/ 406400 h 1859280"/>
                  <a:gd name="connsiteX10" fmla="*/ 63984 w 2807184"/>
                  <a:gd name="connsiteY10" fmla="*/ 20320 h 1859280"/>
                  <a:gd name="connsiteX0" fmla="*/ 63984 w 2807184"/>
                  <a:gd name="connsiteY0" fmla="*/ 20320 h 1859280"/>
                  <a:gd name="connsiteX1" fmla="*/ 3024 w 2807184"/>
                  <a:gd name="connsiteY1" fmla="*/ 375920 h 1859280"/>
                  <a:gd name="connsiteX2" fmla="*/ 23344 w 2807184"/>
                  <a:gd name="connsiteY2" fmla="*/ 1859280 h 1859280"/>
                  <a:gd name="connsiteX3" fmla="*/ 2797024 w 2807184"/>
                  <a:gd name="connsiteY3" fmla="*/ 1849120 h 1859280"/>
                  <a:gd name="connsiteX4" fmla="*/ 2807184 w 2807184"/>
                  <a:gd name="connsiteY4" fmla="*/ 0 h 1859280"/>
                  <a:gd name="connsiteX5" fmla="*/ 2309344 w 2807184"/>
                  <a:gd name="connsiteY5" fmla="*/ 457200 h 1859280"/>
                  <a:gd name="connsiteX6" fmla="*/ 1862304 w 2807184"/>
                  <a:gd name="connsiteY6" fmla="*/ 20320 h 1859280"/>
                  <a:gd name="connsiteX7" fmla="*/ 1425424 w 2807184"/>
                  <a:gd name="connsiteY7" fmla="*/ 447040 h 1859280"/>
                  <a:gd name="connsiteX8" fmla="*/ 937744 w 2807184"/>
                  <a:gd name="connsiteY8" fmla="*/ 10160 h 1859280"/>
                  <a:gd name="connsiteX9" fmla="*/ 490704 w 2807184"/>
                  <a:gd name="connsiteY9" fmla="*/ 406400 h 1859280"/>
                  <a:gd name="connsiteX10" fmla="*/ 63984 w 2807184"/>
                  <a:gd name="connsiteY10" fmla="*/ 20320 h 185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7184" h="1859280">
                    <a:moveTo>
                      <a:pt x="63984" y="20320"/>
                    </a:moveTo>
                    <a:cubicBezTo>
                      <a:pt x="-30843" y="27093"/>
                      <a:pt x="9797" y="69427"/>
                      <a:pt x="3024" y="375920"/>
                    </a:cubicBezTo>
                    <a:cubicBezTo>
                      <a:pt x="-3749" y="682413"/>
                      <a:pt x="23344" y="1249680"/>
                      <a:pt x="23344" y="1859280"/>
                    </a:cubicBezTo>
                    <a:lnTo>
                      <a:pt x="2797024" y="1849120"/>
                    </a:lnTo>
                    <a:cubicBezTo>
                      <a:pt x="2800411" y="1232747"/>
                      <a:pt x="2803797" y="616373"/>
                      <a:pt x="2807184" y="0"/>
                    </a:cubicBezTo>
                    <a:cubicBezTo>
                      <a:pt x="2580277" y="30480"/>
                      <a:pt x="2587051" y="375920"/>
                      <a:pt x="2309344" y="457200"/>
                    </a:cubicBezTo>
                    <a:cubicBezTo>
                      <a:pt x="2068891" y="453813"/>
                      <a:pt x="2072277" y="74507"/>
                      <a:pt x="1862304" y="20320"/>
                    </a:cubicBezTo>
                    <a:cubicBezTo>
                      <a:pt x="1645557" y="91440"/>
                      <a:pt x="1682811" y="386080"/>
                      <a:pt x="1425424" y="447040"/>
                    </a:cubicBezTo>
                    <a:cubicBezTo>
                      <a:pt x="1120624" y="403013"/>
                      <a:pt x="1151104" y="54187"/>
                      <a:pt x="937744" y="10160"/>
                    </a:cubicBezTo>
                    <a:cubicBezTo>
                      <a:pt x="697291" y="30480"/>
                      <a:pt x="751477" y="386080"/>
                      <a:pt x="490704" y="406400"/>
                    </a:cubicBezTo>
                    <a:cubicBezTo>
                      <a:pt x="212997" y="291253"/>
                      <a:pt x="260411" y="44027"/>
                      <a:pt x="63984" y="2032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V="1">
                <a:off x="4468705" y="4447848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4009815" y="4067591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9815" y="4067591"/>
                    <a:ext cx="189622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72" r="-96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4521200" y="503121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568273" y="4693921"/>
                <a:ext cx="267887" cy="6321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723979" y="5422112"/>
                    <a:ext cx="30720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𝑤𝑎𝑡𝑒𝑟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𝑚𝑜𝑙𝑒𝑐𝑢𝑙𝑒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979" y="5422112"/>
                    <a:ext cx="307205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89" r="-1190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222309" y="6487159"/>
                    <a:ext cx="1105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2309" y="6487159"/>
                    <a:ext cx="110549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30" r="-386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845477" y="6473408"/>
                    <a:ext cx="1170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𝑆𝑖𝑑𝑒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5477" y="6473408"/>
                    <a:ext cx="117051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167" r="-3646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9" name="Straight Arrow Connector 78"/>
            <p:cNvCxnSpPr>
              <a:stCxn id="73" idx="6"/>
            </p:cNvCxnSpPr>
            <p:nvPr/>
          </p:nvCxnSpPr>
          <p:spPr>
            <a:xfrm>
              <a:off x="4836160" y="5010018"/>
              <a:ext cx="0" cy="16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8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02878" y="280015"/>
            <a:ext cx="6015042" cy="2320232"/>
            <a:chOff x="202878" y="280015"/>
            <a:chExt cx="6015042" cy="2320232"/>
          </a:xfrm>
        </p:grpSpPr>
        <p:pic>
          <p:nvPicPr>
            <p:cNvPr id="1030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8" y="1324667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406417" y="280015"/>
              <a:ext cx="5811503" cy="2320232"/>
              <a:chOff x="406417" y="280015"/>
              <a:chExt cx="5811503" cy="2320232"/>
            </a:xfrm>
          </p:grpSpPr>
          <p:sp>
            <p:nvSpPr>
              <p:cNvPr id="4" name="Freeform 3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381760" y="1214824"/>
                <a:ext cx="0" cy="867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025650" y="79248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𝑟𝑜𝑝𝑒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𝑠𝑒𝑐𝑡𝑖𝑜𝑛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3" r="-13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/>
          <p:cNvGrpSpPr/>
          <p:nvPr/>
        </p:nvGrpSpPr>
        <p:grpSpPr>
          <a:xfrm>
            <a:off x="1272477" y="3230229"/>
            <a:ext cx="5456251" cy="2080983"/>
            <a:chOff x="1272477" y="3230229"/>
            <a:chExt cx="5456251" cy="2080983"/>
          </a:xfrm>
        </p:grpSpPr>
        <p:grpSp>
          <p:nvGrpSpPr>
            <p:cNvPr id="61" name="Group 60"/>
            <p:cNvGrpSpPr/>
            <p:nvPr/>
          </p:nvGrpSpPr>
          <p:grpSpPr>
            <a:xfrm>
              <a:off x="2226579" y="3230229"/>
              <a:ext cx="4502149" cy="2080983"/>
              <a:chOff x="955040" y="3002895"/>
              <a:chExt cx="4502149" cy="2080983"/>
            </a:xfrm>
          </p:grpSpPr>
          <p:pic>
            <p:nvPicPr>
              <p:cNvPr id="1032" name="Picture 8" descr="http://www.mediacollege.com/audio/images/loudspeaker-waveform.gif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35" b="59125"/>
              <a:stretch/>
            </p:blipFill>
            <p:spPr bwMode="auto">
              <a:xfrm>
                <a:off x="1116060" y="3637597"/>
                <a:ext cx="4341129" cy="9344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3" name="Straight Arrow Connector 62"/>
              <p:cNvCxnSpPr/>
              <p:nvPr/>
            </p:nvCxnSpPr>
            <p:spPr>
              <a:xfrm flipV="1">
                <a:off x="2137410" y="351536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685502" y="300289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5502" y="3002895"/>
                    <a:ext cx="189622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V="1">
                <a:off x="1685502" y="4650628"/>
                <a:ext cx="745490" cy="101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55040" y="4776101"/>
                    <a:ext cx="274023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𝑎𝑖𝑟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𝑚𝑜𝑙𝑒𝑐𝑢𝑙𝑒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040" y="4776101"/>
                    <a:ext cx="2740237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33" r="-133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34" name="Picture 10" descr="Image result for hands clapping cartoon transparent backgroun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39331">
              <a:off x="1297630" y="3737686"/>
              <a:ext cx="1089969" cy="114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49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61678" y="415783"/>
            <a:ext cx="6015042" cy="2204784"/>
            <a:chOff x="202878" y="395463"/>
            <a:chExt cx="6015042" cy="2204784"/>
          </a:xfrm>
        </p:grpSpPr>
        <p:pic>
          <p:nvPicPr>
            <p:cNvPr id="5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8" y="1324667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 6"/>
            <p:cNvSpPr/>
            <p:nvPr/>
          </p:nvSpPr>
          <p:spPr>
            <a:xfrm rot="10800000">
              <a:off x="599440" y="1217774"/>
              <a:ext cx="4094480" cy="861464"/>
            </a:xfrm>
            <a:custGeom>
              <a:avLst/>
              <a:gdLst>
                <a:gd name="connsiteX0" fmla="*/ 0 w 9123680"/>
                <a:gd name="connsiteY0" fmla="*/ 941831 h 1886712"/>
                <a:gd name="connsiteX1" fmla="*/ 914400 w 9123680"/>
                <a:gd name="connsiteY1" fmla="*/ 27431 h 1886712"/>
                <a:gd name="connsiteX2" fmla="*/ 1838960 w 9123680"/>
                <a:gd name="connsiteY2" fmla="*/ 1876551 h 1886712"/>
                <a:gd name="connsiteX3" fmla="*/ 2743200 w 9123680"/>
                <a:gd name="connsiteY3" fmla="*/ 17271 h 1886712"/>
                <a:gd name="connsiteX4" fmla="*/ 3677920 w 9123680"/>
                <a:gd name="connsiteY4" fmla="*/ 1886711 h 1886712"/>
                <a:gd name="connsiteX5" fmla="*/ 4572000 w 9123680"/>
                <a:gd name="connsiteY5" fmla="*/ 27431 h 1886712"/>
                <a:gd name="connsiteX6" fmla="*/ 5496560 w 9123680"/>
                <a:gd name="connsiteY6" fmla="*/ 1866391 h 1886712"/>
                <a:gd name="connsiteX7" fmla="*/ 6390640 w 9123680"/>
                <a:gd name="connsiteY7" fmla="*/ 27431 h 1886712"/>
                <a:gd name="connsiteX8" fmla="*/ 7315200 w 9123680"/>
                <a:gd name="connsiteY8" fmla="*/ 1876551 h 1886712"/>
                <a:gd name="connsiteX9" fmla="*/ 8229600 w 9123680"/>
                <a:gd name="connsiteY9" fmla="*/ 37591 h 1886712"/>
                <a:gd name="connsiteX10" fmla="*/ 9123680 w 9123680"/>
                <a:gd name="connsiteY10" fmla="*/ 1866391 h 1886712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07266 h 1952147"/>
                <a:gd name="connsiteX1" fmla="*/ 914400 w 9123680"/>
                <a:gd name="connsiteY1" fmla="*/ 92866 h 1952147"/>
                <a:gd name="connsiteX2" fmla="*/ 1838960 w 9123680"/>
                <a:gd name="connsiteY2" fmla="*/ 1941986 h 1952147"/>
                <a:gd name="connsiteX3" fmla="*/ 2743200 w 9123680"/>
                <a:gd name="connsiteY3" fmla="*/ 82706 h 1952147"/>
                <a:gd name="connsiteX4" fmla="*/ 3677920 w 9123680"/>
                <a:gd name="connsiteY4" fmla="*/ 1952146 h 1952147"/>
                <a:gd name="connsiteX5" fmla="*/ 4572000 w 9123680"/>
                <a:gd name="connsiteY5" fmla="*/ 92866 h 1952147"/>
                <a:gd name="connsiteX6" fmla="*/ 5496560 w 9123680"/>
                <a:gd name="connsiteY6" fmla="*/ 1931826 h 1952147"/>
                <a:gd name="connsiteX7" fmla="*/ 6390640 w 9123680"/>
                <a:gd name="connsiteY7" fmla="*/ 92866 h 1952147"/>
                <a:gd name="connsiteX8" fmla="*/ 7315200 w 9123680"/>
                <a:gd name="connsiteY8" fmla="*/ 1941986 h 1952147"/>
                <a:gd name="connsiteX9" fmla="*/ 8229600 w 9123680"/>
                <a:gd name="connsiteY9" fmla="*/ 103026 h 1952147"/>
                <a:gd name="connsiteX10" fmla="*/ 9123680 w 9123680"/>
                <a:gd name="connsiteY10" fmla="*/ 1931826 h 1952147"/>
                <a:gd name="connsiteX0" fmla="*/ 0 w 9056264"/>
                <a:gd name="connsiteY0" fmla="*/ 1007266 h 1952147"/>
                <a:gd name="connsiteX1" fmla="*/ 914400 w 9056264"/>
                <a:gd name="connsiteY1" fmla="*/ 92866 h 1952147"/>
                <a:gd name="connsiteX2" fmla="*/ 1838960 w 9056264"/>
                <a:gd name="connsiteY2" fmla="*/ 1941986 h 1952147"/>
                <a:gd name="connsiteX3" fmla="*/ 2743200 w 9056264"/>
                <a:gd name="connsiteY3" fmla="*/ 82706 h 1952147"/>
                <a:gd name="connsiteX4" fmla="*/ 3677920 w 9056264"/>
                <a:gd name="connsiteY4" fmla="*/ 1952146 h 1952147"/>
                <a:gd name="connsiteX5" fmla="*/ 4572000 w 9056264"/>
                <a:gd name="connsiteY5" fmla="*/ 92866 h 1952147"/>
                <a:gd name="connsiteX6" fmla="*/ 5496560 w 9056264"/>
                <a:gd name="connsiteY6" fmla="*/ 1931826 h 1952147"/>
                <a:gd name="connsiteX7" fmla="*/ 6390640 w 9056264"/>
                <a:gd name="connsiteY7" fmla="*/ 92866 h 1952147"/>
                <a:gd name="connsiteX8" fmla="*/ 7315200 w 9056264"/>
                <a:gd name="connsiteY8" fmla="*/ 1941986 h 1952147"/>
                <a:gd name="connsiteX9" fmla="*/ 8229600 w 9056264"/>
                <a:gd name="connsiteY9" fmla="*/ 103026 h 1952147"/>
                <a:gd name="connsiteX10" fmla="*/ 9056264 w 9056264"/>
                <a:gd name="connsiteY10" fmla="*/ 1129325 h 1952147"/>
                <a:gd name="connsiteX0" fmla="*/ 0 w 9056264"/>
                <a:gd name="connsiteY0" fmla="*/ 999227 h 1944108"/>
                <a:gd name="connsiteX1" fmla="*/ 914400 w 9056264"/>
                <a:gd name="connsiteY1" fmla="*/ 84827 h 1944108"/>
                <a:gd name="connsiteX2" fmla="*/ 1838960 w 9056264"/>
                <a:gd name="connsiteY2" fmla="*/ 1933947 h 1944108"/>
                <a:gd name="connsiteX3" fmla="*/ 2743200 w 9056264"/>
                <a:gd name="connsiteY3" fmla="*/ 74667 h 1944108"/>
                <a:gd name="connsiteX4" fmla="*/ 3677920 w 9056264"/>
                <a:gd name="connsiteY4" fmla="*/ 1944107 h 1944108"/>
                <a:gd name="connsiteX5" fmla="*/ 4572000 w 9056264"/>
                <a:gd name="connsiteY5" fmla="*/ 84827 h 1944108"/>
                <a:gd name="connsiteX6" fmla="*/ 5496560 w 9056264"/>
                <a:gd name="connsiteY6" fmla="*/ 1923787 h 1944108"/>
                <a:gd name="connsiteX7" fmla="*/ 6390640 w 9056264"/>
                <a:gd name="connsiteY7" fmla="*/ 84827 h 1944108"/>
                <a:gd name="connsiteX8" fmla="*/ 7315200 w 9056264"/>
                <a:gd name="connsiteY8" fmla="*/ 1933947 h 1944108"/>
                <a:gd name="connsiteX9" fmla="*/ 8229600 w 9056264"/>
                <a:gd name="connsiteY9" fmla="*/ 94987 h 1944108"/>
                <a:gd name="connsiteX10" fmla="*/ 9056264 w 9056264"/>
                <a:gd name="connsiteY10" fmla="*/ 1121286 h 194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56264" h="1944108">
                  <a:moveTo>
                    <a:pt x="0" y="999227"/>
                  </a:moveTo>
                  <a:cubicBezTo>
                    <a:pt x="505601" y="649896"/>
                    <a:pt x="689187" y="-284320"/>
                    <a:pt x="914400" y="84827"/>
                  </a:cubicBezTo>
                  <a:cubicBezTo>
                    <a:pt x="1139613" y="453974"/>
                    <a:pt x="1534160" y="1935640"/>
                    <a:pt x="1838960" y="1933947"/>
                  </a:cubicBezTo>
                  <a:cubicBezTo>
                    <a:pt x="2143760" y="1932254"/>
                    <a:pt x="2436707" y="72974"/>
                    <a:pt x="2743200" y="74667"/>
                  </a:cubicBezTo>
                  <a:cubicBezTo>
                    <a:pt x="3049693" y="76360"/>
                    <a:pt x="3373120" y="1942414"/>
                    <a:pt x="3677920" y="1944107"/>
                  </a:cubicBezTo>
                  <a:cubicBezTo>
                    <a:pt x="3982720" y="1945800"/>
                    <a:pt x="4268893" y="88214"/>
                    <a:pt x="4572000" y="84827"/>
                  </a:cubicBezTo>
                  <a:cubicBezTo>
                    <a:pt x="4875107" y="81440"/>
                    <a:pt x="5193453" y="1923787"/>
                    <a:pt x="5496560" y="1923787"/>
                  </a:cubicBezTo>
                  <a:cubicBezTo>
                    <a:pt x="5799667" y="1923787"/>
                    <a:pt x="6087533" y="83134"/>
                    <a:pt x="6390640" y="84827"/>
                  </a:cubicBezTo>
                  <a:cubicBezTo>
                    <a:pt x="6693747" y="86520"/>
                    <a:pt x="7008707" y="1932254"/>
                    <a:pt x="7315200" y="1933947"/>
                  </a:cubicBezTo>
                  <a:cubicBezTo>
                    <a:pt x="7621693" y="1935640"/>
                    <a:pt x="7939423" y="230430"/>
                    <a:pt x="8229600" y="94987"/>
                  </a:cubicBezTo>
                  <a:cubicBezTo>
                    <a:pt x="8519777" y="-40456"/>
                    <a:pt x="8607530" y="368599"/>
                    <a:pt x="9056264" y="1121286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683760" y="1636465"/>
              <a:ext cx="1290320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984240" y="680007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361440" y="1214212"/>
              <a:ext cx="843280" cy="3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896397" y="70324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336290" y="39546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290" y="395463"/>
                  <a:ext cx="2174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3333" r="-9166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712292" y="901001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292" y="901001"/>
                  <a:ext cx="20794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3027680" y="1212116"/>
              <a:ext cx="1" cy="42623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189608" y="121421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608" y="1214212"/>
                  <a:ext cx="23493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65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120" y="262099"/>
            <a:ext cx="11356387" cy="5004940"/>
            <a:chOff x="71120" y="262099"/>
            <a:chExt cx="11356387" cy="50049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" y="262099"/>
              <a:ext cx="11356387" cy="500494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690879" y="1679386"/>
              <a:ext cx="10607043" cy="2796493"/>
              <a:chOff x="701039" y="2614106"/>
              <a:chExt cx="10607043" cy="2796493"/>
            </a:xfrm>
          </p:grpSpPr>
          <p:sp>
            <p:nvSpPr>
              <p:cNvPr id="6" name="Freeform 5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" name="Freeform 8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19" name="Freeform 18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9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95886" y="621730"/>
            <a:ext cx="11356387" cy="5004940"/>
            <a:chOff x="336526" y="885890"/>
            <a:chExt cx="11356387" cy="500494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6" y="885890"/>
              <a:ext cx="11356387" cy="5004940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965199" y="2288986"/>
              <a:ext cx="10607043" cy="2796493"/>
              <a:chOff x="701039" y="2614106"/>
              <a:chExt cx="10607043" cy="2796493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93" name="Freeform 92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2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17227</TotalTime>
  <Words>43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409</cp:revision>
  <dcterms:created xsi:type="dcterms:W3CDTF">2017-07-11T12:03:09Z</dcterms:created>
  <dcterms:modified xsi:type="dcterms:W3CDTF">2018-07-16T21:14:02Z</dcterms:modified>
</cp:coreProperties>
</file>