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86" d="100"/>
          <a:sy n="86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50" Type="http://schemas.openxmlformats.org/officeDocument/2006/relationships/image" Target="../media/image46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49" Type="http://schemas.openxmlformats.org/officeDocument/2006/relationships/image" Target="../media/image45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52" Type="http://schemas.openxmlformats.org/officeDocument/2006/relationships/image" Target="../media/image4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28" Type="http://schemas.openxmlformats.org/officeDocument/2006/relationships/image" Target="../media/image32.png"/><Relationship Id="rId31" Type="http://schemas.openxmlformats.org/officeDocument/2006/relationships/image" Target="../media/image35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77047" y="283949"/>
            <a:ext cx="4031829" cy="2345505"/>
            <a:chOff x="744676" y="585032"/>
            <a:chExt cx="4031829" cy="2345505"/>
          </a:xfrm>
        </p:grpSpPr>
        <p:grpSp>
          <p:nvGrpSpPr>
            <p:cNvPr id="26" name="Group 25"/>
            <p:cNvGrpSpPr/>
            <p:nvPr/>
          </p:nvGrpSpPr>
          <p:grpSpPr>
            <a:xfrm>
              <a:off x="744676" y="1097184"/>
              <a:ext cx="4031829" cy="1833353"/>
              <a:chOff x="923095" y="2167701"/>
              <a:chExt cx="4031829" cy="183335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99058" y="2932955"/>
                <a:ext cx="3746810" cy="18956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27717" y="2326592"/>
                <a:ext cx="657922" cy="602166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923095" y="3442520"/>
                <a:ext cx="4031829" cy="558534"/>
                <a:chOff x="919312" y="3331012"/>
                <a:chExt cx="4031829" cy="558534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r="-2571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/>
              <p:cNvCxnSpPr/>
              <p:nvPr/>
            </p:nvCxnSpPr>
            <p:spPr>
              <a:xfrm>
                <a:off x="930479" y="2638827"/>
                <a:ext cx="6046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18" idx="0"/>
              </p:cNvCxnSpPr>
              <p:nvPr/>
            </p:nvCxnSpPr>
            <p:spPr>
              <a:xfrm>
                <a:off x="1523951" y="2928758"/>
                <a:ext cx="11151" cy="58335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19" idx="0"/>
              </p:cNvCxnSpPr>
              <p:nvPr/>
            </p:nvCxnSpPr>
            <p:spPr>
              <a:xfrm>
                <a:off x="3349034" y="2931093"/>
                <a:ext cx="0" cy="5810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547" r="-754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434" r="-3774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1523952" y="3244478"/>
                <a:ext cx="182508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115" r="-491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1329469" y="947854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blipFill>
                  <a:blip r:embed="rId8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84431" y="3661601"/>
            <a:ext cx="7505984" cy="2367807"/>
            <a:chOff x="1046996" y="3772818"/>
            <a:chExt cx="7505984" cy="2367807"/>
          </a:xfrm>
        </p:grpSpPr>
        <p:sp>
          <p:nvSpPr>
            <p:cNvPr id="33" name="Rectangle 32"/>
            <p:cNvSpPr/>
            <p:nvPr/>
          </p:nvSpPr>
          <p:spPr>
            <a:xfrm>
              <a:off x="1222958" y="5072527"/>
              <a:ext cx="6694407" cy="1555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51618" y="446616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046996" y="5582091"/>
              <a:ext cx="7505984" cy="558534"/>
              <a:chOff x="919312" y="3331012"/>
              <a:chExt cx="7505984" cy="55853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1025912" y="3436615"/>
                <a:ext cx="7031399" cy="23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>
              <a:off x="1054380" y="4778398"/>
              <a:ext cx="6046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39" idx="0"/>
            </p:cNvCxnSpPr>
            <p:nvPr/>
          </p:nvCxnSpPr>
          <p:spPr>
            <a:xfrm>
              <a:off x="1647852" y="5068329"/>
              <a:ext cx="11151" cy="5833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472935" y="5092966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434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>
              <a:off x="1647853" y="5384049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7647" t="-33333" r="-6862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1631789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blipFill>
                  <a:blip r:embed="rId15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3462637" y="540168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3115" r="-49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5280464" y="539701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5300059" y="5105434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104943" y="5109019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3463032" y="447088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2683356" y="4783118"/>
              <a:ext cx="787060" cy="40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blipFill>
                  <a:blip r:embed="rId20"/>
                  <a:stretch>
                    <a:fillRect l="-15385" t="-33333" r="-69231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/>
            <p:cNvSpPr/>
            <p:nvPr/>
          </p:nvSpPr>
          <p:spPr>
            <a:xfrm>
              <a:off x="5280454" y="4474940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385476" y="4778398"/>
              <a:ext cx="902362" cy="8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blipFill>
                  <a:blip r:embed="rId21"/>
                  <a:stretch>
                    <a:fillRect l="-15094" t="-35714" r="-6603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/>
            <p:nvPr/>
          </p:nvCxnSpPr>
          <p:spPr>
            <a:xfrm>
              <a:off x="345687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blipFill>
                  <a:blip r:embed="rId22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/>
            <p:nvPr/>
          </p:nvCxnSpPr>
          <p:spPr>
            <a:xfrm>
              <a:off x="527986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blipFill>
                  <a:blip r:embed="rId23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8397745" y="2954862"/>
            <a:ext cx="3159937" cy="2478188"/>
            <a:chOff x="957865" y="3767038"/>
            <a:chExt cx="3159937" cy="2478188"/>
          </a:xfrm>
        </p:grpSpPr>
        <p:grpSp>
          <p:nvGrpSpPr>
            <p:cNvPr id="89" name="Group 88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13" name="Freeform 112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Freeform 105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5" name="Rectangle 94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715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280693" y="338770"/>
            <a:ext cx="4031829" cy="2634394"/>
            <a:chOff x="6380410" y="327618"/>
            <a:chExt cx="4031829" cy="2634394"/>
          </a:xfrm>
        </p:grpSpPr>
        <p:grpSp>
          <p:nvGrpSpPr>
            <p:cNvPr id="82" name="Group 81"/>
            <p:cNvGrpSpPr/>
            <p:nvPr/>
          </p:nvGrpSpPr>
          <p:grpSpPr>
            <a:xfrm>
              <a:off x="6380410" y="626354"/>
              <a:ext cx="4031829" cy="2335658"/>
              <a:chOff x="5672271" y="170059"/>
              <a:chExt cx="4031829" cy="2335658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5672271" y="170059"/>
                <a:ext cx="4031829" cy="2335658"/>
                <a:chOff x="744676" y="594879"/>
                <a:chExt cx="4031829" cy="2335658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744676" y="1075899"/>
                  <a:ext cx="4031829" cy="1854638"/>
                  <a:chOff x="923095" y="2146416"/>
                  <a:chExt cx="4031829" cy="1854638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1099058" y="2932955"/>
                    <a:ext cx="3746810" cy="189569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527717" y="232659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923095" y="3442520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119" name="Straight Arrow Connector 118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4" name="Rectangle 8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1" name="TextBox 120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5" name="TextBox 8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25"/>
                          <a:stretch>
                            <a:fillRect l="-25714" r="-22857" b="-980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" name="Straight Arrow Connector 110"/>
                  <p:cNvCxnSpPr/>
                  <p:nvPr/>
                </p:nvCxnSpPr>
                <p:spPr>
                  <a:xfrm flipV="1">
                    <a:off x="2208738" y="2291438"/>
                    <a:ext cx="664516" cy="33623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>
                    <a:endCxn id="114" idx="0"/>
                  </p:cNvCxnSpPr>
                  <p:nvPr/>
                </p:nvCxnSpPr>
                <p:spPr>
                  <a:xfrm>
                    <a:off x="1523951" y="2928758"/>
                    <a:ext cx="11151" cy="5833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>
                    <a:endCxn id="115" idx="0"/>
                  </p:cNvCxnSpPr>
                  <p:nvPr/>
                </p:nvCxnSpPr>
                <p:spPr>
                  <a:xfrm>
                    <a:off x="3349034" y="2931093"/>
                    <a:ext cx="0" cy="58101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/>
                      <p:cNvSpPr txBox="1"/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7407" r="-5556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7547" r="-3774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1523952" y="3244478"/>
                    <a:ext cx="1825082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5000" r="-5000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TextBox 117"/>
                      <p:cNvSpPr txBox="1"/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20513" t="-35714" r="-92308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1329469" y="947854"/>
                  <a:ext cx="182508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23684" t="-34483" r="-92105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8" name="Straight Connector 97"/>
              <p:cNvCxnSpPr/>
              <p:nvPr/>
            </p:nvCxnSpPr>
            <p:spPr>
              <a:xfrm flipV="1">
                <a:off x="6934815" y="1131773"/>
                <a:ext cx="1147331" cy="1171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>
              <a:stCxn id="109" idx="3"/>
              <a:endCxn id="102" idx="2"/>
            </p:cNvCxnSpPr>
            <p:nvPr/>
          </p:nvCxnSpPr>
          <p:spPr>
            <a:xfrm flipV="1">
              <a:off x="7642954" y="1585969"/>
              <a:ext cx="699538" cy="26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blipFill>
                  <a:blip r:embed="rId32"/>
                  <a:stretch>
                    <a:fillRect l="-16327" r="-10204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8342492" y="327618"/>
              <a:ext cx="427452" cy="65590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6981735" y="327618"/>
              <a:ext cx="1348834" cy="65591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96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682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9174</TotalTime>
  <Words>30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164</cp:revision>
  <dcterms:created xsi:type="dcterms:W3CDTF">2017-07-11T12:03:09Z</dcterms:created>
  <dcterms:modified xsi:type="dcterms:W3CDTF">2018-06-04T19:23:09Z</dcterms:modified>
</cp:coreProperties>
</file>