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264B-DAA9-154F-83F1-29CF8A93EF28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CCCB-18DB-F246-A155-9A16AEE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58B0-4AC1-C441-9EFA-2ED46C771D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DDC7-5771-1446-8EE0-8795898A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NULL"/><Relationship Id="rId13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843" y="128195"/>
            <a:ext cx="3372973" cy="1665634"/>
            <a:chOff x="2189660" y="3180080"/>
            <a:chExt cx="3372973" cy="1665634"/>
          </a:xfrm>
        </p:grpSpPr>
        <p:sp>
          <p:nvSpPr>
            <p:cNvPr id="5" name="Oval 4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735850" y="369091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294" t="-35088" r="-9411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778921" y="383802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429" t="-35088" r="-9142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241536" flipV="1">
              <a:off x="4654464" y="3565575"/>
              <a:ext cx="363438" cy="430210"/>
            </a:xfrm>
            <a:prstGeom prst="arc">
              <a:avLst>
                <a:gd name="adj1" fmla="val 16657186"/>
                <a:gd name="adj2" fmla="val 21546599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26943" y="813422"/>
            <a:ext cx="1810333" cy="2262935"/>
            <a:chOff x="6317809" y="1267375"/>
            <a:chExt cx="1810333" cy="2262935"/>
          </a:xfrm>
        </p:grpSpPr>
        <p:sp>
          <p:nvSpPr>
            <p:cNvPr id="23" name="Rectangle 22"/>
            <p:cNvSpPr/>
            <p:nvPr/>
          </p:nvSpPr>
          <p:spPr>
            <a:xfrm>
              <a:off x="6900157" y="3305701"/>
              <a:ext cx="646779" cy="22067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34329" y="1271861"/>
              <a:ext cx="646779" cy="153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317809" y="1267375"/>
              <a:ext cx="1810333" cy="2262935"/>
              <a:chOff x="6362779" y="1267375"/>
              <a:chExt cx="1810333" cy="2262935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362779" y="1267375"/>
                <a:ext cx="1810333" cy="2262809"/>
                <a:chOff x="6362779" y="1267375"/>
                <a:chExt cx="1810333" cy="2262809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372369" y="1271928"/>
                  <a:ext cx="1188720" cy="2253591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6984392" y="1280160"/>
                  <a:ext cx="1188720" cy="224536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591" y="1433490"/>
                  <a:ext cx="951521" cy="1930401"/>
                </a:xfrm>
                <a:prstGeom prst="ellipse">
                  <a:avLst/>
                </a:prstGeom>
                <a:solidFill>
                  <a:srgbClr val="44424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322526" y="1575639"/>
                  <a:ext cx="797482" cy="168841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363831" y="1617286"/>
                  <a:ext cx="722920" cy="160512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368860" y="1757281"/>
                  <a:ext cx="535620" cy="129236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509460" y="2271578"/>
                  <a:ext cx="247483" cy="29951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581108" y="2270092"/>
                  <a:ext cx="189618" cy="29951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6362779" y="1267375"/>
                  <a:ext cx="562677" cy="2262809"/>
                </a:xfrm>
                <a:custGeom>
                  <a:avLst/>
                  <a:gdLst>
                    <a:gd name="connsiteX0" fmla="*/ 562161 w 562161"/>
                    <a:gd name="connsiteY0" fmla="*/ 0 h 2271271"/>
                    <a:gd name="connsiteX1" fmla="*/ 104961 w 562161"/>
                    <a:gd name="connsiteY1" fmla="*/ 479685 h 2271271"/>
                    <a:gd name="connsiteX2" fmla="*/ 30 w 562161"/>
                    <a:gd name="connsiteY2" fmla="*/ 1109272 h 2271271"/>
                    <a:gd name="connsiteX3" fmla="*/ 97466 w 562161"/>
                    <a:gd name="connsiteY3" fmla="*/ 1768839 h 2271271"/>
                    <a:gd name="connsiteX4" fmla="*/ 367289 w 562161"/>
                    <a:gd name="connsiteY4" fmla="*/ 2196059 h 2271271"/>
                    <a:gd name="connsiteX5" fmla="*/ 539675 w 562161"/>
                    <a:gd name="connsiteY5" fmla="*/ 2271010 h 2271271"/>
                    <a:gd name="connsiteX0" fmla="*/ 562739 w 562739"/>
                    <a:gd name="connsiteY0" fmla="*/ 0 h 2271271"/>
                    <a:gd name="connsiteX1" fmla="*/ 135519 w 562739"/>
                    <a:gd name="connsiteY1" fmla="*/ 419724 h 2271271"/>
                    <a:gd name="connsiteX2" fmla="*/ 608 w 562739"/>
                    <a:gd name="connsiteY2" fmla="*/ 1109272 h 2271271"/>
                    <a:gd name="connsiteX3" fmla="*/ 98044 w 562739"/>
                    <a:gd name="connsiteY3" fmla="*/ 1768839 h 2271271"/>
                    <a:gd name="connsiteX4" fmla="*/ 367867 w 562739"/>
                    <a:gd name="connsiteY4" fmla="*/ 2196059 h 2271271"/>
                    <a:gd name="connsiteX5" fmla="*/ 540253 w 562739"/>
                    <a:gd name="connsiteY5" fmla="*/ 2271010 h 2271271"/>
                    <a:gd name="connsiteX0" fmla="*/ 562739 w 577864"/>
                    <a:gd name="connsiteY0" fmla="*/ 31090 h 2302361"/>
                    <a:gd name="connsiteX1" fmla="*/ 540253 w 577864"/>
                    <a:gd name="connsiteY1" fmla="*/ 31090 h 2302361"/>
                    <a:gd name="connsiteX2" fmla="*/ 135519 w 577864"/>
                    <a:gd name="connsiteY2" fmla="*/ 450814 h 2302361"/>
                    <a:gd name="connsiteX3" fmla="*/ 608 w 577864"/>
                    <a:gd name="connsiteY3" fmla="*/ 1140362 h 2302361"/>
                    <a:gd name="connsiteX4" fmla="*/ 98044 w 577864"/>
                    <a:gd name="connsiteY4" fmla="*/ 1799929 h 2302361"/>
                    <a:gd name="connsiteX5" fmla="*/ 367867 w 577864"/>
                    <a:gd name="connsiteY5" fmla="*/ 2227149 h 2302361"/>
                    <a:gd name="connsiteX6" fmla="*/ 540253 w 577864"/>
                    <a:gd name="connsiteY6" fmla="*/ 2302100 h 2302361"/>
                    <a:gd name="connsiteX0" fmla="*/ 562739 w 562739"/>
                    <a:gd name="connsiteY0" fmla="*/ 0 h 2271271"/>
                    <a:gd name="connsiteX1" fmla="*/ 367867 w 562739"/>
                    <a:gd name="connsiteY1" fmla="*/ 14990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739 w 562739"/>
                    <a:gd name="connsiteY0" fmla="*/ 0 h 2271271"/>
                    <a:gd name="connsiteX1" fmla="*/ 345381 w 562739"/>
                    <a:gd name="connsiteY1" fmla="*/ 11992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895 w 562895"/>
                    <a:gd name="connsiteY0" fmla="*/ 0 h 2271010"/>
                    <a:gd name="connsiteX1" fmla="*/ 345537 w 562895"/>
                    <a:gd name="connsiteY1" fmla="*/ 119921 h 2271010"/>
                    <a:gd name="connsiteX2" fmla="*/ 135675 w 562895"/>
                    <a:gd name="connsiteY2" fmla="*/ 419724 h 2271010"/>
                    <a:gd name="connsiteX3" fmla="*/ 764 w 562895"/>
                    <a:gd name="connsiteY3" fmla="*/ 1109272 h 2271010"/>
                    <a:gd name="connsiteX4" fmla="*/ 98200 w 562895"/>
                    <a:gd name="connsiteY4" fmla="*/ 1768839 h 2271010"/>
                    <a:gd name="connsiteX5" fmla="*/ 308062 w 562895"/>
                    <a:gd name="connsiteY5" fmla="*/ 2136098 h 2271010"/>
                    <a:gd name="connsiteX6" fmla="*/ 540409 w 562895"/>
                    <a:gd name="connsiteY6" fmla="*/ 2271010 h 2271010"/>
                    <a:gd name="connsiteX0" fmla="*/ 562677 w 562677"/>
                    <a:gd name="connsiteY0" fmla="*/ 0 h 2271010"/>
                    <a:gd name="connsiteX1" fmla="*/ 345319 w 562677"/>
                    <a:gd name="connsiteY1" fmla="*/ 119921 h 2271010"/>
                    <a:gd name="connsiteX2" fmla="*/ 135457 w 562677"/>
                    <a:gd name="connsiteY2" fmla="*/ 419724 h 2271010"/>
                    <a:gd name="connsiteX3" fmla="*/ 546 w 562677"/>
                    <a:gd name="connsiteY3" fmla="*/ 1109272 h 2271010"/>
                    <a:gd name="connsiteX4" fmla="*/ 97982 w 562677"/>
                    <a:gd name="connsiteY4" fmla="*/ 1768839 h 2271010"/>
                    <a:gd name="connsiteX5" fmla="*/ 307844 w 562677"/>
                    <a:gd name="connsiteY5" fmla="*/ 2136098 h 2271010"/>
                    <a:gd name="connsiteX6" fmla="*/ 540191 w 562677"/>
                    <a:gd name="connsiteY6" fmla="*/ 2271010 h 2271010"/>
                    <a:gd name="connsiteX0" fmla="*/ 562677 w 562677"/>
                    <a:gd name="connsiteY0" fmla="*/ 0 h 2262809"/>
                    <a:gd name="connsiteX1" fmla="*/ 345319 w 562677"/>
                    <a:gd name="connsiteY1" fmla="*/ 111720 h 2262809"/>
                    <a:gd name="connsiteX2" fmla="*/ 135457 w 562677"/>
                    <a:gd name="connsiteY2" fmla="*/ 411523 h 2262809"/>
                    <a:gd name="connsiteX3" fmla="*/ 546 w 562677"/>
                    <a:gd name="connsiteY3" fmla="*/ 1101071 h 2262809"/>
                    <a:gd name="connsiteX4" fmla="*/ 97982 w 562677"/>
                    <a:gd name="connsiteY4" fmla="*/ 1760638 h 2262809"/>
                    <a:gd name="connsiteX5" fmla="*/ 307844 w 562677"/>
                    <a:gd name="connsiteY5" fmla="*/ 2127897 h 2262809"/>
                    <a:gd name="connsiteX6" fmla="*/ 540191 w 562677"/>
                    <a:gd name="connsiteY6" fmla="*/ 2262809 h 226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2677" h="2262809">
                      <a:moveTo>
                        <a:pt x="562677" y="0"/>
                      </a:moveTo>
                      <a:cubicBezTo>
                        <a:pt x="558929" y="0"/>
                        <a:pt x="408322" y="58168"/>
                        <a:pt x="345319" y="111720"/>
                      </a:cubicBezTo>
                      <a:cubicBezTo>
                        <a:pt x="274116" y="185775"/>
                        <a:pt x="205221" y="254832"/>
                        <a:pt x="135457" y="411523"/>
                      </a:cubicBezTo>
                      <a:cubicBezTo>
                        <a:pt x="65693" y="568214"/>
                        <a:pt x="6792" y="876219"/>
                        <a:pt x="546" y="1101071"/>
                      </a:cubicBezTo>
                      <a:cubicBezTo>
                        <a:pt x="-5700" y="1325923"/>
                        <a:pt x="42666" y="1589500"/>
                        <a:pt x="97982" y="1760638"/>
                      </a:cubicBezTo>
                      <a:cubicBezTo>
                        <a:pt x="153298" y="1931776"/>
                        <a:pt x="234143" y="2044202"/>
                        <a:pt x="307844" y="2127897"/>
                      </a:cubicBezTo>
                      <a:cubicBezTo>
                        <a:pt x="381545" y="2211592"/>
                        <a:pt x="540191" y="2262809"/>
                        <a:pt x="540191" y="226280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/>
              <p:cNvCxnSpPr>
                <a:stCxn id="25" idx="0"/>
                <a:endCxn id="2" idx="0"/>
              </p:cNvCxnSpPr>
              <p:nvPr/>
            </p:nvCxnSpPr>
            <p:spPr>
              <a:xfrm>
                <a:off x="6925456" y="1267375"/>
                <a:ext cx="653296" cy="127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2" idx="4"/>
              </p:cNvCxnSpPr>
              <p:nvPr/>
            </p:nvCxnSpPr>
            <p:spPr>
              <a:xfrm flipV="1">
                <a:off x="6893640" y="3525520"/>
                <a:ext cx="685112" cy="4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5296462" y="195199"/>
            <a:ext cx="6064902" cy="2756080"/>
            <a:chOff x="5296462" y="195199"/>
            <a:chExt cx="6064902" cy="2756080"/>
          </a:xfrm>
        </p:grpSpPr>
        <p:grpSp>
          <p:nvGrpSpPr>
            <p:cNvPr id="96" name="Group 95"/>
            <p:cNvGrpSpPr/>
            <p:nvPr/>
          </p:nvGrpSpPr>
          <p:grpSpPr>
            <a:xfrm>
              <a:off x="5625902" y="195199"/>
              <a:ext cx="5735462" cy="2756080"/>
              <a:chOff x="5625902" y="195199"/>
              <a:chExt cx="5735462" cy="2756080"/>
            </a:xfrm>
          </p:grpSpPr>
          <p:sp>
            <p:nvSpPr>
              <p:cNvPr id="93" name="Trapezoid 92"/>
              <p:cNvSpPr/>
              <p:nvPr/>
            </p:nvSpPr>
            <p:spPr>
              <a:xfrm>
                <a:off x="5874473" y="914400"/>
                <a:ext cx="1583063" cy="594788"/>
              </a:xfrm>
              <a:prstGeom prst="trapezoid">
                <a:avLst/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/>
              <p:cNvSpPr/>
              <p:nvPr/>
            </p:nvSpPr>
            <p:spPr>
              <a:xfrm>
                <a:off x="5774838" y="917271"/>
                <a:ext cx="775666" cy="594788"/>
              </a:xfrm>
              <a:prstGeom prst="trapezoid">
                <a:avLst>
                  <a:gd name="adj" fmla="val 87364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 flipH="1">
                <a:off x="6797569" y="1223248"/>
                <a:ext cx="772541" cy="285358"/>
              </a:xfrm>
              <a:prstGeom prst="trapezoid">
                <a:avLst>
                  <a:gd name="adj" fmla="val 93661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49275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240362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762445" y="1509188"/>
                <a:ext cx="1807963" cy="500767"/>
              </a:xfrm>
              <a:prstGeom prst="rect">
                <a:avLst/>
              </a:prstGeom>
              <a:solidFill>
                <a:srgbClr val="4327C4"/>
              </a:solidFill>
              <a:ln>
                <a:solidFill>
                  <a:srgbClr val="432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625902" y="195199"/>
                <a:ext cx="5735462" cy="2756080"/>
                <a:chOff x="5625902" y="195199"/>
                <a:chExt cx="5735462" cy="275608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8018187" y="195199"/>
                  <a:ext cx="3343177" cy="2756080"/>
                  <a:chOff x="4924371" y="987792"/>
                  <a:chExt cx="3343177" cy="2756080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6826109" y="2419847"/>
                    <a:ext cx="144143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2766" y="1261787"/>
                    <a:ext cx="1822704" cy="2273808"/>
                  </a:xfrm>
                  <a:prstGeom prst="rect">
                    <a:avLst/>
                  </a:prstGeom>
                </p:spPr>
              </p:pic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4924371" y="2419847"/>
                    <a:ext cx="130404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Arc 50"/>
                  <p:cNvSpPr/>
                  <p:nvPr/>
                </p:nvSpPr>
                <p:spPr>
                  <a:xfrm>
                    <a:off x="6014256" y="987792"/>
                    <a:ext cx="1760353" cy="2756079"/>
                  </a:xfrm>
                  <a:prstGeom prst="arc">
                    <a:avLst>
                      <a:gd name="adj1" fmla="val 18269427"/>
                      <a:gd name="adj2" fmla="val 2075085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Arc 51"/>
                  <p:cNvSpPr/>
                  <p:nvPr/>
                </p:nvSpPr>
                <p:spPr>
                  <a:xfrm flipH="1" flipV="1">
                    <a:off x="5566278" y="987793"/>
                    <a:ext cx="1542852" cy="2756079"/>
                  </a:xfrm>
                  <a:prstGeom prst="arc">
                    <a:avLst>
                      <a:gd name="adj1" fmla="val 305375"/>
                      <a:gd name="adj2" fmla="val 347726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5625902" y="2175020"/>
                  <a:ext cx="2164976" cy="137531"/>
                </a:xfrm>
                <a:prstGeom prst="rect">
                  <a:avLst/>
                </a:prstGeom>
                <a:solidFill>
                  <a:srgbClr val="4F4B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6409395" y="1587731"/>
                <a:ext cx="534808" cy="250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52" t="40370" r="43228" b="40379"/>
            <a:stretch/>
          </p:blipFill>
          <p:spPr>
            <a:xfrm rot="1118501">
              <a:off x="5296462" y="662796"/>
              <a:ext cx="2595213" cy="1886605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5761419" y="2016698"/>
              <a:ext cx="17955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3145" y="3557535"/>
            <a:ext cx="11874280" cy="2797070"/>
            <a:chOff x="353145" y="3557535"/>
            <a:chExt cx="11874280" cy="2797070"/>
          </a:xfrm>
        </p:grpSpPr>
        <p:grpSp>
          <p:nvGrpSpPr>
            <p:cNvPr id="16" name="Group 15"/>
            <p:cNvGrpSpPr/>
            <p:nvPr/>
          </p:nvGrpSpPr>
          <p:grpSpPr>
            <a:xfrm>
              <a:off x="353145" y="3849630"/>
              <a:ext cx="11874280" cy="2504975"/>
              <a:chOff x="353145" y="3849630"/>
              <a:chExt cx="11874280" cy="2504975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6043089" y="3849630"/>
                <a:ext cx="6184336" cy="2500076"/>
                <a:chOff x="311030" y="3565481"/>
                <a:chExt cx="6184336" cy="2500076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311030" y="3617692"/>
                  <a:ext cx="6184336" cy="2447865"/>
                  <a:chOff x="311369" y="3834545"/>
                  <a:chExt cx="6184336" cy="2447865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455" t="21241" r="42539" b="65940"/>
                  <a:stretch/>
                </p:blipFill>
                <p:spPr>
                  <a:xfrm>
                    <a:off x="311369" y="4358886"/>
                    <a:ext cx="3168493" cy="1212075"/>
                  </a:xfrm>
                  <a:prstGeom prst="rect">
                    <a:avLst/>
                  </a:prstGeom>
                </p:spPr>
              </p:pic>
              <p:cxnSp>
                <p:nvCxnSpPr>
                  <p:cNvPr id="79" name="Straight Connector 78"/>
                  <p:cNvCxnSpPr/>
                  <p:nvPr/>
                </p:nvCxnSpPr>
                <p:spPr>
                  <a:xfrm flipH="1">
                    <a:off x="3403162" y="3834545"/>
                    <a:ext cx="0" cy="213499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3045692" y="6005411"/>
                        <a:ext cx="7149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charset="0"/>
                                </a:rPr>
                                <m:t>Mirror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5692" y="6005411"/>
                        <a:ext cx="714939" cy="27699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6780" r="-678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455" t="21241" r="42539" b="65940"/>
                  <a:stretch/>
                </p:blipFill>
                <p:spPr>
                  <a:xfrm flipH="1">
                    <a:off x="3327212" y="4369199"/>
                    <a:ext cx="3168493" cy="1212075"/>
                  </a:xfrm>
                  <a:prstGeom prst="rect">
                    <a:avLst/>
                  </a:prstGeom>
                </p:spPr>
              </p:pic>
              <p:sp>
                <p:nvSpPr>
                  <p:cNvPr id="132" name="Oval 131"/>
                  <p:cNvSpPr/>
                  <p:nvPr/>
                </p:nvSpPr>
                <p:spPr>
                  <a:xfrm>
                    <a:off x="776996" y="5187854"/>
                    <a:ext cx="360000" cy="360000"/>
                  </a:xfrm>
                  <a:prstGeom prst="ellipse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468023" y="5212251"/>
                    <a:ext cx="360000" cy="360000"/>
                  </a:xfrm>
                  <a:prstGeom prst="ellipse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977999" y="5219969"/>
                    <a:ext cx="360000" cy="360000"/>
                  </a:xfrm>
                  <a:prstGeom prst="ellipse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5669026" y="5204787"/>
                    <a:ext cx="360000" cy="360000"/>
                  </a:xfrm>
                  <a:prstGeom prst="ellipse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4434890" y="3949908"/>
                  <a:ext cx="93908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H="1">
                  <a:off x="1345642" y="3952405"/>
                  <a:ext cx="93908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4778182" y="3565481"/>
                      <a:ext cx="2446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8182" y="3565481"/>
                      <a:ext cx="24468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2500" t="-38333" r="-100000"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1767058" y="3576886"/>
                      <a:ext cx="2446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7058" y="3576886"/>
                      <a:ext cx="24468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2500" t="-36066" r="-100000"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353145" y="3906740"/>
                <a:ext cx="5275774" cy="2447865"/>
                <a:chOff x="6571655" y="3617692"/>
                <a:chExt cx="5275774" cy="2447865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6571655" y="3617692"/>
                  <a:ext cx="5275774" cy="2447865"/>
                  <a:chOff x="6162671" y="3079181"/>
                  <a:chExt cx="5275774" cy="2447865"/>
                </a:xfrm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 flipV="1">
                    <a:off x="6415495" y="4735681"/>
                    <a:ext cx="44429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H="1" flipV="1">
                    <a:off x="7806392" y="4735681"/>
                    <a:ext cx="44429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flipH="1" flipV="1">
                    <a:off x="9073281" y="4719205"/>
                    <a:ext cx="44429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H="1" flipV="1">
                    <a:off x="10436874" y="4726152"/>
                    <a:ext cx="44429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8898785" y="3079181"/>
                    <a:ext cx="0" cy="213499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8541315" y="5250047"/>
                        <a:ext cx="7149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charset="0"/>
                                </a:rPr>
                                <m:t>Mirror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41315" y="5250047"/>
                        <a:ext cx="714939" cy="27699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6838" r="-7692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6162671" y="3297169"/>
                    <a:ext cx="2595213" cy="1886605"/>
                    <a:chOff x="5296462" y="682674"/>
                    <a:chExt cx="2595213" cy="1886605"/>
                  </a:xfrm>
                </p:grpSpPr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5762445" y="914400"/>
                      <a:ext cx="1807963" cy="1260620"/>
                      <a:chOff x="5762445" y="914400"/>
                      <a:chExt cx="1807963" cy="1260620"/>
                    </a:xfrm>
                  </p:grpSpPr>
                  <p:sp>
                    <p:nvSpPr>
                      <p:cNvPr id="105" name="Trapezoid 104"/>
                      <p:cNvSpPr/>
                      <p:nvPr/>
                    </p:nvSpPr>
                    <p:spPr>
                      <a:xfrm>
                        <a:off x="5874473" y="914400"/>
                        <a:ext cx="1583063" cy="594788"/>
                      </a:xfrm>
                      <a:prstGeom prst="trapezoid">
                        <a:avLst/>
                      </a:prstGeom>
                      <a:solidFill>
                        <a:srgbClr val="4327C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Trapezoid 105"/>
                      <p:cNvSpPr/>
                      <p:nvPr/>
                    </p:nvSpPr>
                    <p:spPr>
                      <a:xfrm>
                        <a:off x="5774838" y="917271"/>
                        <a:ext cx="775666" cy="594788"/>
                      </a:xfrm>
                      <a:prstGeom prst="trapezoid">
                        <a:avLst>
                          <a:gd name="adj" fmla="val 87364"/>
                        </a:avLst>
                      </a:prstGeom>
                      <a:solidFill>
                        <a:srgbClr val="4327C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7" name="Trapezoid 106"/>
                      <p:cNvSpPr/>
                      <p:nvPr/>
                    </p:nvSpPr>
                    <p:spPr>
                      <a:xfrm flipH="1">
                        <a:off x="6797569" y="1223248"/>
                        <a:ext cx="772541" cy="285358"/>
                      </a:xfrm>
                      <a:prstGeom prst="trapezoid">
                        <a:avLst>
                          <a:gd name="adj" fmla="val 93661"/>
                        </a:avLst>
                      </a:prstGeom>
                      <a:solidFill>
                        <a:srgbClr val="4327C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5949275" y="1978118"/>
                        <a:ext cx="191974" cy="19690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1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240362" y="1978118"/>
                        <a:ext cx="191974" cy="19690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1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0" name="Rectangle 109"/>
                      <p:cNvSpPr/>
                      <p:nvPr/>
                    </p:nvSpPr>
                    <p:spPr>
                      <a:xfrm>
                        <a:off x="5762445" y="1509188"/>
                        <a:ext cx="1807963" cy="500767"/>
                      </a:xfrm>
                      <a:prstGeom prst="rect">
                        <a:avLst/>
                      </a:prstGeom>
                      <a:solidFill>
                        <a:srgbClr val="4327C4"/>
                      </a:solidFill>
                      <a:ln>
                        <a:solidFill>
                          <a:srgbClr val="4327C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6409395" y="1587731"/>
                        <a:ext cx="534808" cy="2508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103" name="Picture 102"/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1752" t="40370" r="43228" b="40379"/>
                    <a:stretch/>
                  </p:blipFill>
                  <p:spPr>
                    <a:xfrm rot="1118501">
                      <a:off x="5296462" y="682674"/>
                      <a:ext cx="2595213" cy="188660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5761419" y="2016698"/>
                      <a:ext cx="1795571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843232" y="3297168"/>
                    <a:ext cx="2595213" cy="1886605"/>
                    <a:chOff x="5296462" y="682674"/>
                    <a:chExt cx="2595213" cy="1886605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5762445" y="914400"/>
                      <a:ext cx="1807963" cy="1260620"/>
                      <a:chOff x="5762445" y="914400"/>
                      <a:chExt cx="1807963" cy="1260620"/>
                    </a:xfrm>
                  </p:grpSpPr>
                  <p:sp>
                    <p:nvSpPr>
                      <p:cNvPr id="124" name="Trapezoid 123"/>
                      <p:cNvSpPr/>
                      <p:nvPr/>
                    </p:nvSpPr>
                    <p:spPr>
                      <a:xfrm>
                        <a:off x="5874473" y="914400"/>
                        <a:ext cx="1583063" cy="594788"/>
                      </a:xfrm>
                      <a:prstGeom prst="trapezoid">
                        <a:avLst/>
                      </a:prstGeom>
                      <a:solidFill>
                        <a:srgbClr val="4327C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5" name="Trapezoid 124"/>
                      <p:cNvSpPr/>
                      <p:nvPr/>
                    </p:nvSpPr>
                    <p:spPr>
                      <a:xfrm>
                        <a:off x="5774838" y="917271"/>
                        <a:ext cx="775666" cy="594788"/>
                      </a:xfrm>
                      <a:prstGeom prst="trapezoid">
                        <a:avLst>
                          <a:gd name="adj" fmla="val 87364"/>
                        </a:avLst>
                      </a:prstGeom>
                      <a:solidFill>
                        <a:srgbClr val="4327C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Trapezoid 125"/>
                      <p:cNvSpPr/>
                      <p:nvPr/>
                    </p:nvSpPr>
                    <p:spPr>
                      <a:xfrm flipH="1">
                        <a:off x="6797569" y="1223248"/>
                        <a:ext cx="772541" cy="285358"/>
                      </a:xfrm>
                      <a:prstGeom prst="trapezoid">
                        <a:avLst>
                          <a:gd name="adj" fmla="val 93661"/>
                        </a:avLst>
                      </a:prstGeom>
                      <a:solidFill>
                        <a:srgbClr val="4327C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/>
                      <p:cNvSpPr/>
                      <p:nvPr/>
                    </p:nvSpPr>
                    <p:spPr>
                      <a:xfrm>
                        <a:off x="5949275" y="1978118"/>
                        <a:ext cx="191974" cy="19690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1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7240362" y="1978118"/>
                        <a:ext cx="191974" cy="19690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1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5762445" y="1509188"/>
                        <a:ext cx="1807963" cy="500767"/>
                      </a:xfrm>
                      <a:prstGeom prst="rect">
                        <a:avLst/>
                      </a:prstGeom>
                      <a:solidFill>
                        <a:srgbClr val="4327C4"/>
                      </a:solidFill>
                      <a:ln>
                        <a:solidFill>
                          <a:srgbClr val="4327C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6409395" y="1587731"/>
                        <a:ext cx="534808" cy="2508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122" name="Picture 121"/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1752" t="40370" r="43228" b="40379"/>
                    <a:stretch/>
                  </p:blipFill>
                  <p:spPr>
                    <a:xfrm rot="1118501">
                      <a:off x="5296462" y="682674"/>
                      <a:ext cx="2595213" cy="188660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V="1">
                      <a:off x="5761419" y="2016698"/>
                      <a:ext cx="1795571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6651660" y="4890075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TextBox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1660" y="4890075"/>
                      <a:ext cx="365805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0000" t="-143333" r="-33333" b="-17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9364295" y="4848843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4295" y="4848843"/>
                      <a:ext cx="365806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0000" t="-143333" r="-33333" b="-17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708398" y="3557535"/>
                  <a:ext cx="13062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Reflection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398" y="3557535"/>
                  <a:ext cx="130623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919925" y="3557536"/>
                  <a:ext cx="13062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Reflection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9925" y="3557536"/>
                  <a:ext cx="130623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489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1</cp:revision>
  <dcterms:created xsi:type="dcterms:W3CDTF">2018-07-23T13:42:08Z</dcterms:created>
  <dcterms:modified xsi:type="dcterms:W3CDTF">2018-07-23T13:43:28Z</dcterms:modified>
</cp:coreProperties>
</file>