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47040" y="536411"/>
            <a:ext cx="3359212" cy="3354869"/>
            <a:chOff x="1554480" y="1186651"/>
            <a:chExt cx="3359212" cy="3354869"/>
          </a:xfrm>
        </p:grpSpPr>
        <p:grpSp>
          <p:nvGrpSpPr>
            <p:cNvPr id="27" name="Group 26"/>
            <p:cNvGrpSpPr/>
            <p:nvPr/>
          </p:nvGrpSpPr>
          <p:grpSpPr>
            <a:xfrm>
              <a:off x="1554480" y="1340954"/>
              <a:ext cx="3359212" cy="3200566"/>
              <a:chOff x="1554480" y="1340954"/>
              <a:chExt cx="3359212" cy="320056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934747" y="2051667"/>
                <a:ext cx="2338156" cy="2132541"/>
              </a:xfrm>
              <a:custGeom>
                <a:avLst/>
                <a:gdLst>
                  <a:gd name="connsiteX0" fmla="*/ 853440 w 2641600"/>
                  <a:gd name="connsiteY0" fmla="*/ 0 h 2265680"/>
                  <a:gd name="connsiteX1" fmla="*/ 0 w 2641600"/>
                  <a:gd name="connsiteY1" fmla="*/ 822960 h 2265680"/>
                  <a:gd name="connsiteX2" fmla="*/ 640080 w 2641600"/>
                  <a:gd name="connsiteY2" fmla="*/ 2265680 h 2265680"/>
                  <a:gd name="connsiteX3" fmla="*/ 2641600 w 2641600"/>
                  <a:gd name="connsiteY3" fmla="*/ 1971040 h 2265680"/>
                  <a:gd name="connsiteX4" fmla="*/ 2499360 w 2641600"/>
                  <a:gd name="connsiteY4" fmla="*/ 629920 h 2265680"/>
                  <a:gd name="connsiteX5" fmla="*/ 2082800 w 2641600"/>
                  <a:gd name="connsiteY5" fmla="*/ 111760 h 2265680"/>
                  <a:gd name="connsiteX6" fmla="*/ 853440 w 2641600"/>
                  <a:gd name="connsiteY6" fmla="*/ 0 h 2265680"/>
                  <a:gd name="connsiteX0" fmla="*/ 853440 w 2641600"/>
                  <a:gd name="connsiteY0" fmla="*/ 24479 h 2290159"/>
                  <a:gd name="connsiteX1" fmla="*/ 0 w 2641600"/>
                  <a:gd name="connsiteY1" fmla="*/ 847439 h 2290159"/>
                  <a:gd name="connsiteX2" fmla="*/ 640080 w 2641600"/>
                  <a:gd name="connsiteY2" fmla="*/ 2290159 h 2290159"/>
                  <a:gd name="connsiteX3" fmla="*/ 2641600 w 2641600"/>
                  <a:gd name="connsiteY3" fmla="*/ 1995519 h 2290159"/>
                  <a:gd name="connsiteX4" fmla="*/ 2499360 w 2641600"/>
                  <a:gd name="connsiteY4" fmla="*/ 654399 h 2290159"/>
                  <a:gd name="connsiteX5" fmla="*/ 2082800 w 2641600"/>
                  <a:gd name="connsiteY5" fmla="*/ 136239 h 2290159"/>
                  <a:gd name="connsiteX6" fmla="*/ 853440 w 2641600"/>
                  <a:gd name="connsiteY6" fmla="*/ 24479 h 2290159"/>
                  <a:gd name="connsiteX0" fmla="*/ 853440 w 2641600"/>
                  <a:gd name="connsiteY0" fmla="*/ 24479 h 2290159"/>
                  <a:gd name="connsiteX1" fmla="*/ 0 w 2641600"/>
                  <a:gd name="connsiteY1" fmla="*/ 847439 h 2290159"/>
                  <a:gd name="connsiteX2" fmla="*/ 640080 w 2641600"/>
                  <a:gd name="connsiteY2" fmla="*/ 2290159 h 2290159"/>
                  <a:gd name="connsiteX3" fmla="*/ 2641600 w 2641600"/>
                  <a:gd name="connsiteY3" fmla="*/ 1995519 h 2290159"/>
                  <a:gd name="connsiteX4" fmla="*/ 2499360 w 2641600"/>
                  <a:gd name="connsiteY4" fmla="*/ 654399 h 2290159"/>
                  <a:gd name="connsiteX5" fmla="*/ 2082800 w 2641600"/>
                  <a:gd name="connsiteY5" fmla="*/ 136239 h 2290159"/>
                  <a:gd name="connsiteX6" fmla="*/ 853440 w 2641600"/>
                  <a:gd name="connsiteY6" fmla="*/ 24479 h 2290159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641600"/>
                  <a:gd name="connsiteY0" fmla="*/ 39581 h 2305261"/>
                  <a:gd name="connsiteX1" fmla="*/ 0 w 2641600"/>
                  <a:gd name="connsiteY1" fmla="*/ 862541 h 2305261"/>
                  <a:gd name="connsiteX2" fmla="*/ 640080 w 2641600"/>
                  <a:gd name="connsiteY2" fmla="*/ 2305261 h 2305261"/>
                  <a:gd name="connsiteX3" fmla="*/ 2641600 w 2641600"/>
                  <a:gd name="connsiteY3" fmla="*/ 2010621 h 2305261"/>
                  <a:gd name="connsiteX4" fmla="*/ 2499360 w 2641600"/>
                  <a:gd name="connsiteY4" fmla="*/ 669501 h 2305261"/>
                  <a:gd name="connsiteX5" fmla="*/ 2082800 w 2641600"/>
                  <a:gd name="connsiteY5" fmla="*/ 151341 h 2305261"/>
                  <a:gd name="connsiteX6" fmla="*/ 853440 w 2641600"/>
                  <a:gd name="connsiteY6" fmla="*/ 39581 h 2305261"/>
                  <a:gd name="connsiteX0" fmla="*/ 853440 w 2743200"/>
                  <a:gd name="connsiteY0" fmla="*/ 39581 h 2305261"/>
                  <a:gd name="connsiteX1" fmla="*/ 0 w 2743200"/>
                  <a:gd name="connsiteY1" fmla="*/ 862541 h 2305261"/>
                  <a:gd name="connsiteX2" fmla="*/ 640080 w 2743200"/>
                  <a:gd name="connsiteY2" fmla="*/ 2305261 h 2305261"/>
                  <a:gd name="connsiteX3" fmla="*/ 2641600 w 2743200"/>
                  <a:gd name="connsiteY3" fmla="*/ 2010621 h 2305261"/>
                  <a:gd name="connsiteX4" fmla="*/ 2499360 w 2743200"/>
                  <a:gd name="connsiteY4" fmla="*/ 669501 h 2305261"/>
                  <a:gd name="connsiteX5" fmla="*/ 2082800 w 2743200"/>
                  <a:gd name="connsiteY5" fmla="*/ 151341 h 2305261"/>
                  <a:gd name="connsiteX6" fmla="*/ 853440 w 2743200"/>
                  <a:gd name="connsiteY6" fmla="*/ 39581 h 2305261"/>
                  <a:gd name="connsiteX0" fmla="*/ 853440 w 2743200"/>
                  <a:gd name="connsiteY0" fmla="*/ 39581 h 2305261"/>
                  <a:gd name="connsiteX1" fmla="*/ 0 w 2743200"/>
                  <a:gd name="connsiteY1" fmla="*/ 862541 h 2305261"/>
                  <a:gd name="connsiteX2" fmla="*/ 640080 w 2743200"/>
                  <a:gd name="connsiteY2" fmla="*/ 2305261 h 2305261"/>
                  <a:gd name="connsiteX3" fmla="*/ 2641600 w 2743200"/>
                  <a:gd name="connsiteY3" fmla="*/ 2010621 h 2305261"/>
                  <a:gd name="connsiteX4" fmla="*/ 2499360 w 2743200"/>
                  <a:gd name="connsiteY4" fmla="*/ 669501 h 2305261"/>
                  <a:gd name="connsiteX5" fmla="*/ 2082800 w 2743200"/>
                  <a:gd name="connsiteY5" fmla="*/ 151341 h 2305261"/>
                  <a:gd name="connsiteX6" fmla="*/ 853440 w 2743200"/>
                  <a:gd name="connsiteY6" fmla="*/ 39581 h 2305261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43200"/>
                  <a:gd name="connsiteY0" fmla="*/ 39581 h 2456836"/>
                  <a:gd name="connsiteX1" fmla="*/ 0 w 2743200"/>
                  <a:gd name="connsiteY1" fmla="*/ 862541 h 2456836"/>
                  <a:gd name="connsiteX2" fmla="*/ 640080 w 2743200"/>
                  <a:gd name="connsiteY2" fmla="*/ 2305261 h 2456836"/>
                  <a:gd name="connsiteX3" fmla="*/ 2641600 w 2743200"/>
                  <a:gd name="connsiteY3" fmla="*/ 2010621 h 2456836"/>
                  <a:gd name="connsiteX4" fmla="*/ 2499360 w 2743200"/>
                  <a:gd name="connsiteY4" fmla="*/ 669501 h 2456836"/>
                  <a:gd name="connsiteX5" fmla="*/ 2082800 w 2743200"/>
                  <a:gd name="connsiteY5" fmla="*/ 151341 h 2456836"/>
                  <a:gd name="connsiteX6" fmla="*/ 853440 w 2743200"/>
                  <a:gd name="connsiteY6" fmla="*/ 39581 h 2456836"/>
                  <a:gd name="connsiteX0" fmla="*/ 853440 w 2772334"/>
                  <a:gd name="connsiteY0" fmla="*/ 39581 h 2456836"/>
                  <a:gd name="connsiteX1" fmla="*/ 0 w 2772334"/>
                  <a:gd name="connsiteY1" fmla="*/ 862541 h 2456836"/>
                  <a:gd name="connsiteX2" fmla="*/ 640080 w 2772334"/>
                  <a:gd name="connsiteY2" fmla="*/ 2305261 h 2456836"/>
                  <a:gd name="connsiteX3" fmla="*/ 2641600 w 2772334"/>
                  <a:gd name="connsiteY3" fmla="*/ 2010621 h 2456836"/>
                  <a:gd name="connsiteX4" fmla="*/ 2590800 w 2772334"/>
                  <a:gd name="connsiteY4" fmla="*/ 659341 h 2456836"/>
                  <a:gd name="connsiteX5" fmla="*/ 2082800 w 2772334"/>
                  <a:gd name="connsiteY5" fmla="*/ 151341 h 2456836"/>
                  <a:gd name="connsiteX6" fmla="*/ 853440 w 2772334"/>
                  <a:gd name="connsiteY6" fmla="*/ 39581 h 2456836"/>
                  <a:gd name="connsiteX0" fmla="*/ 853440 w 2731355"/>
                  <a:gd name="connsiteY0" fmla="*/ 39581 h 2456836"/>
                  <a:gd name="connsiteX1" fmla="*/ 0 w 2731355"/>
                  <a:gd name="connsiteY1" fmla="*/ 862541 h 2456836"/>
                  <a:gd name="connsiteX2" fmla="*/ 640080 w 2731355"/>
                  <a:gd name="connsiteY2" fmla="*/ 2305261 h 2456836"/>
                  <a:gd name="connsiteX3" fmla="*/ 2641600 w 2731355"/>
                  <a:gd name="connsiteY3" fmla="*/ 2010621 h 2456836"/>
                  <a:gd name="connsiteX4" fmla="*/ 2590800 w 2731355"/>
                  <a:gd name="connsiteY4" fmla="*/ 659341 h 2456836"/>
                  <a:gd name="connsiteX5" fmla="*/ 2082800 w 2731355"/>
                  <a:gd name="connsiteY5" fmla="*/ 151341 h 2456836"/>
                  <a:gd name="connsiteX6" fmla="*/ 853440 w 2731355"/>
                  <a:gd name="connsiteY6" fmla="*/ 39581 h 2456836"/>
                  <a:gd name="connsiteX0" fmla="*/ 853440 w 2731355"/>
                  <a:gd name="connsiteY0" fmla="*/ 39581 h 2456836"/>
                  <a:gd name="connsiteX1" fmla="*/ 0 w 2731355"/>
                  <a:gd name="connsiteY1" fmla="*/ 862541 h 2456836"/>
                  <a:gd name="connsiteX2" fmla="*/ 640080 w 2731355"/>
                  <a:gd name="connsiteY2" fmla="*/ 2305261 h 2456836"/>
                  <a:gd name="connsiteX3" fmla="*/ 2641600 w 2731355"/>
                  <a:gd name="connsiteY3" fmla="*/ 2010621 h 2456836"/>
                  <a:gd name="connsiteX4" fmla="*/ 2590800 w 2731355"/>
                  <a:gd name="connsiteY4" fmla="*/ 659341 h 2456836"/>
                  <a:gd name="connsiteX5" fmla="*/ 2082800 w 2731355"/>
                  <a:gd name="connsiteY5" fmla="*/ 151341 h 2456836"/>
                  <a:gd name="connsiteX6" fmla="*/ 853440 w 2731355"/>
                  <a:gd name="connsiteY6" fmla="*/ 39581 h 2456836"/>
                  <a:gd name="connsiteX0" fmla="*/ 853440 w 2754716"/>
                  <a:gd name="connsiteY0" fmla="*/ 39581 h 2456836"/>
                  <a:gd name="connsiteX1" fmla="*/ 0 w 2754716"/>
                  <a:gd name="connsiteY1" fmla="*/ 862541 h 2456836"/>
                  <a:gd name="connsiteX2" fmla="*/ 640080 w 2754716"/>
                  <a:gd name="connsiteY2" fmla="*/ 2305261 h 2456836"/>
                  <a:gd name="connsiteX3" fmla="*/ 2641600 w 2754716"/>
                  <a:gd name="connsiteY3" fmla="*/ 2010621 h 2456836"/>
                  <a:gd name="connsiteX4" fmla="*/ 2590800 w 2754716"/>
                  <a:gd name="connsiteY4" fmla="*/ 659341 h 2456836"/>
                  <a:gd name="connsiteX5" fmla="*/ 2082800 w 2754716"/>
                  <a:gd name="connsiteY5" fmla="*/ 151341 h 2456836"/>
                  <a:gd name="connsiteX6" fmla="*/ 853440 w 2754716"/>
                  <a:gd name="connsiteY6" fmla="*/ 39581 h 2456836"/>
                  <a:gd name="connsiteX0" fmla="*/ 853440 w 2754716"/>
                  <a:gd name="connsiteY0" fmla="*/ 39581 h 2460197"/>
                  <a:gd name="connsiteX1" fmla="*/ 0 w 2754716"/>
                  <a:gd name="connsiteY1" fmla="*/ 862541 h 2460197"/>
                  <a:gd name="connsiteX2" fmla="*/ 640080 w 2754716"/>
                  <a:gd name="connsiteY2" fmla="*/ 2305261 h 2460197"/>
                  <a:gd name="connsiteX3" fmla="*/ 2641600 w 2754716"/>
                  <a:gd name="connsiteY3" fmla="*/ 2010621 h 2460197"/>
                  <a:gd name="connsiteX4" fmla="*/ 2590800 w 2754716"/>
                  <a:gd name="connsiteY4" fmla="*/ 659341 h 2460197"/>
                  <a:gd name="connsiteX5" fmla="*/ 2082800 w 2754716"/>
                  <a:gd name="connsiteY5" fmla="*/ 151341 h 2460197"/>
                  <a:gd name="connsiteX6" fmla="*/ 853440 w 2754716"/>
                  <a:gd name="connsiteY6" fmla="*/ 39581 h 246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4716" h="2460197">
                    <a:moveTo>
                      <a:pt x="853440" y="39581"/>
                    </a:moveTo>
                    <a:cubicBezTo>
                      <a:pt x="406400" y="242781"/>
                      <a:pt x="101600" y="354541"/>
                      <a:pt x="0" y="862541"/>
                    </a:cubicBezTo>
                    <a:cubicBezTo>
                      <a:pt x="30480" y="1353608"/>
                      <a:pt x="345440" y="1854834"/>
                      <a:pt x="640080" y="2305261"/>
                    </a:cubicBezTo>
                    <a:cubicBezTo>
                      <a:pt x="1114213" y="2704888"/>
                      <a:pt x="2411307" y="2230754"/>
                      <a:pt x="2641600" y="2010621"/>
                    </a:cubicBezTo>
                    <a:cubicBezTo>
                      <a:pt x="2858347" y="1726141"/>
                      <a:pt x="2719493" y="1106381"/>
                      <a:pt x="2590800" y="659341"/>
                    </a:cubicBezTo>
                    <a:cubicBezTo>
                      <a:pt x="2401147" y="344381"/>
                      <a:pt x="2292773" y="303741"/>
                      <a:pt x="2082800" y="151341"/>
                    </a:cubicBezTo>
                    <a:cubicBezTo>
                      <a:pt x="1733973" y="12488"/>
                      <a:pt x="1354667" y="-45086"/>
                      <a:pt x="853440" y="3958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554480" y="1340954"/>
                <a:ext cx="3359212" cy="3200566"/>
                <a:chOff x="-14750" y="708040"/>
                <a:chExt cx="3359212" cy="320056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14750" y="708040"/>
                  <a:ext cx="3359212" cy="3200566"/>
                  <a:chOff x="12545" y="680744"/>
                  <a:chExt cx="3359212" cy="3200566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1496853" y="680744"/>
                    <a:ext cx="27414" cy="32005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2545" y="2525100"/>
                    <a:ext cx="3359212" cy="49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88058" y="2537650"/>
                        <a:ext cx="31124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8058" y="2537650"/>
                        <a:ext cx="311243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124028" y="3302604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028" y="3302604"/>
                    <a:ext cx="4471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329" r="-109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/>
              <p:cNvSpPr/>
              <p:nvPr/>
            </p:nvSpPr>
            <p:spPr>
              <a:xfrm>
                <a:off x="3325996" y="2491010"/>
                <a:ext cx="120473" cy="12047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4086" y="2108215"/>
                    <a:ext cx="3681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086" y="2108215"/>
                    <a:ext cx="36811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5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endCxn id="16" idx="3"/>
              </p:cNvCxnSpPr>
              <p:nvPr/>
            </p:nvCxnSpPr>
            <p:spPr>
              <a:xfrm flipV="1">
                <a:off x="3052495" y="2593840"/>
                <a:ext cx="291144" cy="5914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21125" y="2800689"/>
                    <a:ext cx="246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1125" y="2800689"/>
                    <a:ext cx="24699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t="-36000" r="-775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655293" y="2265350"/>
                <a:ext cx="678135" cy="291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488586" y="2365333"/>
                    <a:ext cx="29027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586" y="2365333"/>
                    <a:ext cx="2902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021" t="-33333" r="-7021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571138" y="1528138"/>
              <a:ext cx="438755" cy="438755"/>
              <a:chOff x="3752468" y="5026196"/>
              <a:chExt cx="438755" cy="43875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3374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Arc 29"/>
              <p:cNvSpPr/>
              <p:nvPr/>
            </p:nvSpPr>
            <p:spPr>
              <a:xfrm>
                <a:off x="3752468" y="5026196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602200" y="1186651"/>
                  <a:ext cx="2621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200" y="1186651"/>
                  <a:ext cx="26212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302" r="-9302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120640" y="639052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t="-33333" r="-775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15045</TotalTime>
  <Words>19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341</cp:revision>
  <dcterms:created xsi:type="dcterms:W3CDTF">2017-07-11T12:03:09Z</dcterms:created>
  <dcterms:modified xsi:type="dcterms:W3CDTF">2018-07-09T21:00:37Z</dcterms:modified>
</cp:coreProperties>
</file>