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/>
    <p:restoredTop sz="94591"/>
  </p:normalViewPr>
  <p:slideViewPr>
    <p:cSldViewPr snapToGrid="0" snapToObjects="1">
      <p:cViewPr>
        <p:scale>
          <a:sx n="155" d="100"/>
          <a:sy n="155" d="100"/>
        </p:scale>
        <p:origin x="-4184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8D92-CB03-CD4F-81E9-FA2CA8267CD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9012" y="1592065"/>
            <a:ext cx="5297693" cy="3143160"/>
            <a:chOff x="2372509" y="1602822"/>
            <a:chExt cx="5297693" cy="31431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509" y="1602822"/>
              <a:ext cx="5297693" cy="30046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517751" y="4468983"/>
                  <a:ext cx="4247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751" y="4468983"/>
                  <a:ext cx="42479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429" t="-143478" r="-857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72580" y="4468983"/>
                  <a:ext cx="4247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80" y="4468983"/>
                  <a:ext cx="42479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857" t="-143478" r="-7143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98778" y="4115774"/>
                  <a:ext cx="424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charset="0"/>
                          </a:rPr>
                          <m:t>5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778" y="4115774"/>
                  <a:ext cx="42479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043" t="-143478" r="-86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27065" y="3558170"/>
                  <a:ext cx="424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latin typeface="Cambria Math" charset="0"/>
                          </a:rPr>
                          <m:t>3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065" y="3558170"/>
                  <a:ext cx="42479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t="-148889" r="-8571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5021355" y="3743661"/>
              <a:ext cx="1712932" cy="6491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54131" y="4440330"/>
              <a:ext cx="7190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346346" y="4440330"/>
              <a:ext cx="7190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223463" y="3158941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50533" y="1851098"/>
            <a:ext cx="4979082" cy="3763612"/>
            <a:chOff x="5585110" y="1893346"/>
            <a:chExt cx="4979082" cy="37636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4" t="27608" r="7396" b="38347"/>
            <a:stretch/>
          </p:blipFill>
          <p:spPr>
            <a:xfrm>
              <a:off x="5916705" y="1893346"/>
              <a:ext cx="4055634" cy="2334838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9340815" y="4425326"/>
              <a:ext cx="720000" cy="720000"/>
            </a:xfrm>
            <a:prstGeom prst="ellipse">
              <a:avLst/>
            </a:prstGeom>
            <a:gradFill>
              <a:gsLst>
                <a:gs pos="36000">
                  <a:schemeClr val="bg1"/>
                </a:gs>
                <a:gs pos="99000">
                  <a:schemeClr val="bg2">
                    <a:lumMod val="9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14655" y="4411038"/>
              <a:ext cx="756000" cy="75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821117" y="3913693"/>
              <a:ext cx="1743075" cy="1743265"/>
            </a:xfrm>
            <a:prstGeom prst="ellipse">
              <a:avLst/>
            </a:prstGeom>
            <a:noFill/>
            <a:ln w="28575">
              <a:solidFill>
                <a:srgbClr val="C00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158112" y="3274940"/>
              <a:ext cx="239317" cy="274939"/>
              <a:chOff x="7158112" y="3274940"/>
              <a:chExt cx="239317" cy="27493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158112" y="3308043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220700" y="3299074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343429" y="3274940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80669" y="3286117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58112" y="3369472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20700" y="3360503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343429" y="3336369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80669" y="3347546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158112" y="3433711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220700" y="3424742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343429" y="3400608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280669" y="3411785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58112" y="3495879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220700" y="3486910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343429" y="3462776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280669" y="3473953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7286856" y="3217753"/>
              <a:ext cx="164909" cy="164351"/>
            </a:xfrm>
            <a:prstGeom prst="ellipse">
              <a:avLst/>
            </a:prstGeom>
            <a:noFill/>
            <a:ln w="28575">
              <a:solidFill>
                <a:srgbClr val="C00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5" idx="3"/>
              <a:endCxn id="12" idx="3"/>
            </p:cNvCxnSpPr>
            <p:nvPr/>
          </p:nvCxnSpPr>
          <p:spPr>
            <a:xfrm>
              <a:off x="7311006" y="3358035"/>
              <a:ext cx="1765378" cy="2043628"/>
            </a:xfrm>
            <a:prstGeom prst="line">
              <a:avLst/>
            </a:prstGeom>
            <a:ln w="28575" cap="rnd">
              <a:solidFill>
                <a:srgbClr val="C000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5" idx="7"/>
            </p:cNvCxnSpPr>
            <p:nvPr/>
          </p:nvCxnSpPr>
          <p:spPr>
            <a:xfrm>
              <a:off x="7427615" y="3241822"/>
              <a:ext cx="2482343" cy="695940"/>
            </a:xfrm>
            <a:prstGeom prst="line">
              <a:avLst/>
            </a:prstGeom>
            <a:ln w="28575" cap="rnd">
              <a:solidFill>
                <a:srgbClr val="C000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314655" y="5239265"/>
              <a:ext cx="7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0149016" y="4425326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450600" y="5270611"/>
                  <a:ext cx="48410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0.03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0600" y="5270611"/>
                  <a:ext cx="484107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95" t="-146667" r="-6329" b="-17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 rot="5400000">
                  <a:off x="10022217" y="4692992"/>
                  <a:ext cx="48410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0.03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022217" y="4692992"/>
                  <a:ext cx="484107" cy="1846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70968" t="-7500" r="-13871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flipV="1">
              <a:off x="5916705" y="2820910"/>
              <a:ext cx="20594" cy="8650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585110" y="3154642"/>
                  <a:ext cx="28212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i="1">
                            <a:latin typeface="Cambria Math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110" y="3154642"/>
                  <a:ext cx="282129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043" t="-146667" r="-8696" b="-17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171797" y="3978587"/>
                  <a:ext cx="28212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i="1">
                            <a:latin typeface="Cambria Math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797" y="3978587"/>
                  <a:ext cx="282129" cy="1846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043" t="-146667" r="-10870" b="-17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>
              <a:off x="6019803" y="3823019"/>
              <a:ext cx="699350" cy="24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6050365" y="2141838"/>
              <a:ext cx="2953592" cy="5768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274700" y="2204861"/>
                  <a:ext cx="367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i="1" smtClean="0">
                            <a:latin typeface="Cambria Math" charset="0"/>
                          </a:rPr>
                          <m:t>2</m:t>
                        </m:r>
                        <m:r>
                          <a:rPr lang="en-CA" sz="1200" b="0" i="1" smtClean="0">
                            <a:latin typeface="Cambria Math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700" y="2204861"/>
                  <a:ext cx="367088" cy="1846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000" t="-146667" r="-8333" b="-17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139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18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8</cp:revision>
  <dcterms:created xsi:type="dcterms:W3CDTF">2018-07-06T16:32:21Z</dcterms:created>
  <dcterms:modified xsi:type="dcterms:W3CDTF">2018-07-11T18:20:55Z</dcterms:modified>
</cp:coreProperties>
</file>