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16"/>
    <p:restoredTop sz="55685" autoAdjust="0"/>
  </p:normalViewPr>
  <p:slideViewPr>
    <p:cSldViewPr snapToGrid="0">
      <p:cViewPr>
        <p:scale>
          <a:sx n="56" d="100"/>
          <a:sy n="56" d="100"/>
        </p:scale>
        <p:origin x="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63" Type="http://schemas.openxmlformats.org/officeDocument/2006/relationships/image" Target="../media/image33.png"/><Relationship Id="rId68" Type="http://schemas.openxmlformats.org/officeDocument/2006/relationships/image" Target="../media/image38.png"/><Relationship Id="rId59" Type="http://schemas.openxmlformats.org/officeDocument/2006/relationships/image" Target="../media/image29.png"/><Relationship Id="rId67" Type="http://schemas.openxmlformats.org/officeDocument/2006/relationships/image" Target="../media/image37.png"/><Relationship Id="rId71" Type="http://schemas.openxmlformats.org/officeDocument/2006/relationships/image" Target="../media/image4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54" Type="http://schemas.openxmlformats.org/officeDocument/2006/relationships/image" Target="../media/image49.png"/><Relationship Id="rId62" Type="http://schemas.openxmlformats.org/officeDocument/2006/relationships/image" Target="../media/image32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47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28" Type="http://schemas.openxmlformats.org/officeDocument/2006/relationships/image" Target="../media/image62.png"/><Relationship Id="rId49" Type="http://schemas.openxmlformats.org/officeDocument/2006/relationships/image" Target="../media/image45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52" Type="http://schemas.openxmlformats.org/officeDocument/2006/relationships/image" Target="../media/image48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56" Type="http://schemas.openxmlformats.org/officeDocument/2006/relationships/image" Target="../media/image51.png"/><Relationship Id="rId64" Type="http://schemas.openxmlformats.org/officeDocument/2006/relationships/image" Target="../media/image34.png"/><Relationship Id="rId6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2.png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5" Type="http://schemas.openxmlformats.org/officeDocument/2006/relationships/image" Target="../media/image111.png"/><Relationship Id="rId46" Type="http://schemas.openxmlformats.org/officeDocument/2006/relationships/image" Target="../media/image66.png"/><Relationship Id="rId59" Type="http://schemas.openxmlformats.org/officeDocument/2006/relationships/image" Target="../media/image105.png"/><Relationship Id="rId2" Type="http://schemas.openxmlformats.org/officeDocument/2006/relationships/image" Target="../media/image104.png"/><Relationship Id="rId54" Type="http://schemas.openxmlformats.org/officeDocument/2006/relationships/image" Target="../media/image11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58" Type="http://schemas.openxmlformats.org/officeDocument/2006/relationships/image" Target="../media/image44.png"/><Relationship Id="rId57" Type="http://schemas.openxmlformats.org/officeDocument/2006/relationships/image" Target="../media/image43.png"/><Relationship Id="rId61" Type="http://schemas.openxmlformats.org/officeDocument/2006/relationships/image" Target="../media/image107.png"/><Relationship Id="rId44" Type="http://schemas.openxmlformats.org/officeDocument/2006/relationships/image" Target="../media/image60.png"/><Relationship Id="rId60" Type="http://schemas.openxmlformats.org/officeDocument/2006/relationships/image" Target="../media/image106.png"/><Relationship Id="rId48" Type="http://schemas.openxmlformats.org/officeDocument/2006/relationships/image" Target="../media/image68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14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13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440.png"/><Relationship Id="rId44" Type="http://schemas.openxmlformats.org/officeDocument/2006/relationships/image" Target="../media/image60.png"/><Relationship Id="rId52" Type="http://schemas.openxmlformats.org/officeDocument/2006/relationships/image" Target="../media/image115.png"/><Relationship Id="rId48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FDB41EC-1F7E-5547-9B37-34D48B68E52E}"/>
              </a:ext>
            </a:extLst>
          </p:cNvPr>
          <p:cNvGrpSpPr/>
          <p:nvPr/>
        </p:nvGrpSpPr>
        <p:grpSpPr>
          <a:xfrm>
            <a:off x="2977515" y="388620"/>
            <a:ext cx="6206490" cy="5486400"/>
            <a:chOff x="2977515" y="388620"/>
            <a:chExt cx="6206490" cy="5486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D7926C-8070-634F-8D93-E2E1C25FD536}"/>
                </a:ext>
              </a:extLst>
            </p:cNvPr>
            <p:cNvSpPr/>
            <p:nvPr/>
          </p:nvSpPr>
          <p:spPr>
            <a:xfrm>
              <a:off x="3634740" y="388620"/>
              <a:ext cx="4892040" cy="54635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120658-C148-CB4B-8735-D8961786B9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7515" y="5875020"/>
              <a:ext cx="62064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1ACF6A-F646-B248-AF52-E1950560F7BF}"/>
                </a:ext>
              </a:extLst>
            </p:cNvPr>
            <p:cNvSpPr/>
            <p:nvPr/>
          </p:nvSpPr>
          <p:spPr>
            <a:xfrm>
              <a:off x="5634990" y="754380"/>
              <a:ext cx="891540" cy="5257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>
                    <a:alpha val="0"/>
                  </a:srgb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56FD24-9918-9847-86D4-68FB5E9A9587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6247361" y="435864"/>
              <a:ext cx="279169" cy="3070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ED551E-EF79-204D-B9EA-9A927E44F322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53001" y="424434"/>
              <a:ext cx="279169" cy="3070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9638" y="4348"/>
            <a:ext cx="4951859" cy="4188624"/>
            <a:chOff x="379638" y="4348"/>
            <a:chExt cx="4951859" cy="4188624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0830" y="1016052"/>
              <a:ext cx="4760667" cy="3176920"/>
              <a:chOff x="570830" y="1016052"/>
              <a:chExt cx="4760667" cy="31769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0830" y="1297253"/>
                <a:ext cx="4760667" cy="2895719"/>
                <a:chOff x="554213" y="1297140"/>
                <a:chExt cx="4760667" cy="28957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09065" y="1297140"/>
                  <a:ext cx="4705815" cy="2895719"/>
                  <a:chOff x="609065" y="1297140"/>
                  <a:chExt cx="4705815" cy="289571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174661" y="1297140"/>
                    <a:ext cx="2239675" cy="2671828"/>
                    <a:chOff x="3289783" y="1798945"/>
                    <a:chExt cx="2239675" cy="2671828"/>
                  </a:xfrm>
                </p:grpSpPr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3289783" y="1798945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3832476" y="2083592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609344" y="2983124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408515" y="4351007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9065" y="4070195"/>
                    <a:ext cx="4705815" cy="12266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54213" y="3139207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61" name="Oval 60"/>
              <p:cNvSpPr/>
              <p:nvPr/>
            </p:nvSpPr>
            <p:spPr>
              <a:xfrm>
                <a:off x="1244600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47095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53002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55497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5799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048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86639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6888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074796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177291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83198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85693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8805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9054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69645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79894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379638" y="4348"/>
              <a:ext cx="3481754" cy="1291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119577" y="885003"/>
            <a:ext cx="4061493" cy="3921174"/>
            <a:chOff x="1079385" y="885003"/>
            <a:chExt cx="4061493" cy="3921174"/>
          </a:xfrm>
        </p:grpSpPr>
        <p:sp>
          <p:nvSpPr>
            <p:cNvPr id="4" name="Block Arc 3"/>
            <p:cNvSpPr/>
            <p:nvPr/>
          </p:nvSpPr>
          <p:spPr>
            <a:xfrm>
              <a:off x="1293542" y="1182030"/>
              <a:ext cx="3646449" cy="3624147"/>
            </a:xfrm>
            <a:prstGeom prst="blockArc">
              <a:avLst>
                <a:gd name="adj1" fmla="val 10800000"/>
                <a:gd name="adj2" fmla="val 21571172"/>
                <a:gd name="adj3" fmla="val 13614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1561170" y="1421781"/>
              <a:ext cx="3111192" cy="3144643"/>
            </a:xfrm>
            <a:prstGeom prst="arc">
              <a:avLst>
                <a:gd name="adj1" fmla="val 10824154"/>
                <a:gd name="adj2" fmla="val 21550719"/>
              </a:avLst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116766" y="1800459"/>
              <a:ext cx="974412" cy="11936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6630" t="-142000" r="-442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8" t="13564" r="55903" b="36726"/>
            <a:stretch/>
          </p:blipFill>
          <p:spPr>
            <a:xfrm rot="18533606">
              <a:off x="4068001" y="1426330"/>
              <a:ext cx="270172" cy="552802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634858" y="4679297"/>
            <a:ext cx="4912640" cy="1500832"/>
            <a:chOff x="1634858" y="4679297"/>
            <a:chExt cx="4912640" cy="1500832"/>
          </a:xfrm>
        </p:grpSpPr>
        <p:sp>
          <p:nvSpPr>
            <p:cNvPr id="2" name="Right Triangle 1"/>
            <p:cNvSpPr/>
            <p:nvPr/>
          </p:nvSpPr>
          <p:spPr>
            <a:xfrm flipH="1">
              <a:off x="3610750" y="5169807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1634858" y="5362714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9" t="39573" r="43068" b="40510"/>
            <a:stretch/>
          </p:blipFill>
          <p:spPr>
            <a:xfrm>
              <a:off x="4519870" y="4679297"/>
              <a:ext cx="1352609" cy="114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82513" cy="3593927"/>
            <a:chOff x="1846529" y="1718927"/>
            <a:chExt cx="588251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82513" cy="3190372"/>
              <a:chOff x="1846529" y="2122482"/>
              <a:chExt cx="588251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914026" cy="2289936"/>
                <a:chOff x="6270408" y="2859854"/>
                <a:chExt cx="191402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98155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 l="-15385" t="-35714" r="-67308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0C6933A-2B7B-494A-80FA-7B63B599054D}"/>
              </a:ext>
            </a:extLst>
          </p:cNvPr>
          <p:cNvGrpSpPr/>
          <p:nvPr/>
        </p:nvGrpSpPr>
        <p:grpSpPr>
          <a:xfrm>
            <a:off x="6420796" y="3109359"/>
            <a:ext cx="2978508" cy="3154262"/>
            <a:chOff x="4798002" y="2875900"/>
            <a:chExt cx="2978508" cy="3154262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46CB82-C21D-1B42-9B51-7C662ADFE93E}"/>
                </a:ext>
              </a:extLst>
            </p:cNvPr>
            <p:cNvSpPr/>
            <p:nvPr/>
          </p:nvSpPr>
          <p:spPr>
            <a:xfrm rot="557745">
              <a:off x="4798002" y="2875900"/>
              <a:ext cx="2914693" cy="2680530"/>
            </a:xfrm>
            <a:prstGeom prst="arc">
              <a:avLst>
                <a:gd name="adj1" fmla="val 18251605"/>
                <a:gd name="adj2" fmla="val 486838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A5B191-1FCC-AD4E-BECE-B369DF374359}"/>
                </a:ext>
              </a:extLst>
            </p:cNvPr>
            <p:cNvGrpSpPr/>
            <p:nvPr/>
          </p:nvGrpSpPr>
          <p:grpSpPr>
            <a:xfrm>
              <a:off x="4994401" y="3543440"/>
              <a:ext cx="2782109" cy="2486722"/>
              <a:chOff x="684938" y="427852"/>
              <a:chExt cx="2782109" cy="248672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68EDBF6-4237-5442-B091-8258521203E8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4D3DE5D-24A9-9A45-A977-2206F56E295E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C7F67E-C069-F24C-9CB7-3B09ADF5BA4B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D6CF925-503E-0D4C-8A37-DFA63E4F6A19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AF449-35F5-C14F-8997-6F76CF3C5E48}"/>
              </a:ext>
            </a:extLst>
          </p:cNvPr>
          <p:cNvGrpSpPr/>
          <p:nvPr/>
        </p:nvGrpSpPr>
        <p:grpSpPr>
          <a:xfrm>
            <a:off x="6226883" y="555185"/>
            <a:ext cx="2782109" cy="2562263"/>
            <a:chOff x="4956684" y="352311"/>
            <a:chExt cx="2782109" cy="25622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10FE8F-6D6F-9942-A3E7-A659E85FAFCE}"/>
                </a:ext>
              </a:extLst>
            </p:cNvPr>
            <p:cNvGrpSpPr/>
            <p:nvPr/>
          </p:nvGrpSpPr>
          <p:grpSpPr>
            <a:xfrm>
              <a:off x="4956684" y="427852"/>
              <a:ext cx="2782109" cy="2486722"/>
              <a:chOff x="684938" y="427852"/>
              <a:chExt cx="2782109" cy="24867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A90CA04-490B-9543-8FFE-82CB3327E59D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15000"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8050D0-5CD0-CF49-BDD0-90BFBBBB0FFA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5F71B4-7E31-204C-AEEF-13B268BBCAD5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F4930A-5BBC-B74D-BAF0-3C5F8533492A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04745B-0BB1-C846-8373-994F6035F529}"/>
                </a:ext>
              </a:extLst>
            </p:cNvPr>
            <p:cNvCxnSpPr/>
            <p:nvPr/>
          </p:nvCxnSpPr>
          <p:spPr>
            <a:xfrm flipV="1">
              <a:off x="7599523" y="352311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B30B3E-9F02-BD40-804E-736CA0FFCC4D}"/>
              </a:ext>
            </a:extLst>
          </p:cNvPr>
          <p:cNvGrpSpPr/>
          <p:nvPr/>
        </p:nvGrpSpPr>
        <p:grpSpPr>
          <a:xfrm>
            <a:off x="-34900" y="243689"/>
            <a:ext cx="3417231" cy="2737431"/>
            <a:chOff x="795985" y="1800495"/>
            <a:chExt cx="3417231" cy="27374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E6EE3F-ED36-3344-9C4B-FDF9584982C4}"/>
                </a:ext>
              </a:extLst>
            </p:cNvPr>
            <p:cNvGrpSpPr/>
            <p:nvPr/>
          </p:nvGrpSpPr>
          <p:grpSpPr>
            <a:xfrm>
              <a:off x="1421940" y="1800495"/>
              <a:ext cx="2791276" cy="2486722"/>
              <a:chOff x="663874" y="439274"/>
              <a:chExt cx="2791276" cy="248672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98C68B9-CB4E-0D40-87F0-16A003FD61FF}"/>
                  </a:ext>
                </a:extLst>
              </p:cNvPr>
              <p:cNvSpPr/>
              <p:nvPr/>
            </p:nvSpPr>
            <p:spPr>
              <a:xfrm>
                <a:off x="663874" y="439274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A0EA02-B5AF-7741-B294-9C92C79FDE63}"/>
                  </a:ext>
                </a:extLst>
              </p:cNvPr>
              <p:cNvCxnSpPr/>
              <p:nvPr/>
            </p:nvCxnSpPr>
            <p:spPr>
              <a:xfrm flipH="1">
                <a:off x="1994459" y="1708201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8446DE-3927-D74C-B751-64401E77D635}"/>
                  </a:ext>
                </a:extLst>
              </p:cNvPr>
              <p:cNvSpPr/>
              <p:nvPr/>
            </p:nvSpPr>
            <p:spPr>
              <a:xfrm>
                <a:off x="3187521" y="1579962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F37FF0F-3523-C54C-926D-79BEE60C4421}"/>
                  </a:ext>
                </a:extLst>
              </p:cNvPr>
              <p:cNvSpPr/>
              <p:nvPr/>
            </p:nvSpPr>
            <p:spPr>
              <a:xfrm>
                <a:off x="1933988" y="165393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4B0F530-F05F-2745-943A-A5B7445E5B8D}"/>
                </a:ext>
              </a:extLst>
            </p:cNvPr>
            <p:cNvSpPr/>
            <p:nvPr/>
          </p:nvSpPr>
          <p:spPr>
            <a:xfrm rot="20461343">
              <a:off x="795985" y="1857396"/>
              <a:ext cx="3316786" cy="2680530"/>
            </a:xfrm>
            <a:prstGeom prst="arc">
              <a:avLst>
                <a:gd name="adj1" fmla="val 19076075"/>
                <a:gd name="adj2" fmla="val 619866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66936-2309-EA47-9D73-8634AD3EC8B6}"/>
              </a:ext>
            </a:extLst>
          </p:cNvPr>
          <p:cNvGrpSpPr/>
          <p:nvPr/>
        </p:nvGrpSpPr>
        <p:grpSpPr>
          <a:xfrm>
            <a:off x="596779" y="3586948"/>
            <a:ext cx="3985345" cy="2486722"/>
            <a:chOff x="615301" y="3543440"/>
            <a:chExt cx="3985345" cy="24867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2C1195-9E4E-DC42-85D0-66FB80930F2D}"/>
                </a:ext>
              </a:extLst>
            </p:cNvPr>
            <p:cNvGrpSpPr/>
            <p:nvPr/>
          </p:nvGrpSpPr>
          <p:grpSpPr>
            <a:xfrm>
              <a:off x="615301" y="3543440"/>
              <a:ext cx="2782109" cy="2486722"/>
              <a:chOff x="684938" y="427852"/>
              <a:chExt cx="2782109" cy="24867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24C9FE-9709-0345-A4E6-CFDDB72DDDB3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F546951-0182-3D45-9AAF-80D43C090EA9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57B6-38C1-A94D-923D-BED49F2AA8B7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BC38E-ECE3-E542-A1B9-9D403C734434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FC94A5-EC64-E543-9963-CE5303452CC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005315" y="4158804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8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10660</TotalTime>
  <Words>182</Words>
  <Application>Microsoft Macintosh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168</cp:revision>
  <dcterms:created xsi:type="dcterms:W3CDTF">2017-07-11T12:03:09Z</dcterms:created>
  <dcterms:modified xsi:type="dcterms:W3CDTF">2018-08-21T23:41:05Z</dcterms:modified>
</cp:coreProperties>
</file>