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8" r:id="rId4"/>
    <p:sldId id="273" r:id="rId5"/>
    <p:sldId id="274" r:id="rId6"/>
    <p:sldId id="275" r:id="rId7"/>
    <p:sldId id="277" r:id="rId8"/>
    <p:sldId id="276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22"/>
    <p:restoredTop sz="55685" autoAdjust="0"/>
  </p:normalViewPr>
  <p:slideViewPr>
    <p:cSldViewPr snapToGrid="0">
      <p:cViewPr varScale="1">
        <p:scale>
          <a:sx n="86" d="100"/>
          <a:sy n="86" d="100"/>
        </p:scale>
        <p:origin x="24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20.png"/><Relationship Id="rId11" Type="http://schemas.openxmlformats.org/officeDocument/2006/relationships/image" Target="../media/image130.png"/><Relationship Id="rId9" Type="http://schemas.openxmlformats.org/officeDocument/2006/relationships/image" Target="../media/image100.png"/><Relationship Id="rId7" Type="http://schemas.openxmlformats.org/officeDocument/2006/relationships/image" Target="../media/image80.png"/><Relationship Id="rId8" Type="http://schemas.openxmlformats.org/officeDocument/2006/relationships/image" Target="../media/image90.png"/><Relationship Id="rId1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29" Type="http://schemas.openxmlformats.org/officeDocument/2006/relationships/image" Target="../media/image4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0.png"/><Relationship Id="rId3" Type="http://schemas.openxmlformats.org/officeDocument/2006/relationships/image" Target="../media/image410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4" Type="http://schemas.openxmlformats.org/officeDocument/2006/relationships/image" Target="../media/image670.png"/><Relationship Id="rId5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1702" y="213840"/>
            <a:ext cx="5262880" cy="3291840"/>
            <a:chOff x="1412240" y="853440"/>
            <a:chExt cx="5262880" cy="3291840"/>
          </a:xfrm>
        </p:grpSpPr>
        <p:grpSp>
          <p:nvGrpSpPr>
            <p:cNvPr id="18" name="Group 17"/>
            <p:cNvGrpSpPr/>
            <p:nvPr/>
          </p:nvGrpSpPr>
          <p:grpSpPr>
            <a:xfrm>
              <a:off x="1412240" y="853440"/>
              <a:ext cx="5262880" cy="3291840"/>
              <a:chOff x="4074160" y="1076960"/>
              <a:chExt cx="5262880" cy="32918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0475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9923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0" idx="2"/>
                <a:endCxn id="10" idx="6"/>
              </p:cNvCxnSpPr>
              <p:nvPr/>
            </p:nvCxnSpPr>
            <p:spPr>
              <a:xfrm>
                <a:off x="4074160" y="2722880"/>
                <a:ext cx="526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0"/>
                <a:endCxn id="10" idx="4"/>
              </p:cNvCxnSpPr>
              <p:nvPr/>
            </p:nvCxnSpPr>
            <p:spPr>
              <a:xfrm>
                <a:off x="6705600" y="1076960"/>
                <a:ext cx="0" cy="32918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4185920" y="85344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043680" y="2682240"/>
              <a:ext cx="2631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129" r="-1290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452" r="-56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317" r="-569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2063774" y="2682240"/>
              <a:ext cx="1979906" cy="86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042227" y="3058309"/>
            <a:ext cx="8192247" cy="3291840"/>
            <a:chOff x="4042227" y="3148249"/>
            <a:chExt cx="8192247" cy="3291840"/>
          </a:xfrm>
        </p:grpSpPr>
        <p:grpSp>
          <p:nvGrpSpPr>
            <p:cNvPr id="34" name="Group 33"/>
            <p:cNvGrpSpPr/>
            <p:nvPr/>
          </p:nvGrpSpPr>
          <p:grpSpPr>
            <a:xfrm>
              <a:off x="5450452" y="3148249"/>
              <a:ext cx="5330628" cy="3291840"/>
              <a:chOff x="4074160" y="1076960"/>
              <a:chExt cx="5330628" cy="329184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699285" y="2389905"/>
                <a:ext cx="684988" cy="682359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9283845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0871663" y="4577319"/>
                  <a:ext cx="10623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𝑎𝑝h𝑒𝑙𝑖𝑜𝑛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1663" y="4577319"/>
                  <a:ext cx="10623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000" r="-685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042227" y="4648484"/>
                  <a:ext cx="12498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𝑝𝑒𝑟𝑖h𝑒𝑙𝑖𝑜𝑛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227" y="4648484"/>
                  <a:ext cx="1249894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41" r="-6829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 flipH="1">
              <a:off x="5402545" y="4731208"/>
              <a:ext cx="118800" cy="118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1340768" y="3647349"/>
                  <a:ext cx="8937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𝑎𝑝𝑜𝑔𝑒𝑒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0768" y="3647349"/>
                  <a:ext cx="893706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803" r="-61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725740" y="3700381"/>
                  <a:ext cx="9450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𝑝𝑒𝑟𝑖𝑔𝑒𝑒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740" y="3700381"/>
                  <a:ext cx="945002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32" r="-9032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9728377" y="3451056"/>
              <a:ext cx="1515407" cy="806428"/>
              <a:chOff x="9542295" y="4394336"/>
              <a:chExt cx="1515407" cy="80642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9564386" y="4394336"/>
                <a:ext cx="1493316" cy="806428"/>
                <a:chOff x="4074160" y="1076960"/>
                <a:chExt cx="5330628" cy="3291840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4074160" y="1076960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9283845" y="26629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Oval 84"/>
              <p:cNvSpPr/>
              <p:nvPr/>
            </p:nvSpPr>
            <p:spPr>
              <a:xfrm>
                <a:off x="9542295" y="4785380"/>
                <a:ext cx="33881" cy="293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10037760" y="3670681"/>
              <a:ext cx="448321" cy="47328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9" r="22244"/>
            <a:stretch/>
          </p:blipFill>
          <p:spPr>
            <a:xfrm>
              <a:off x="10577473" y="3313139"/>
              <a:ext cx="324170" cy="32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2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54520" y="994352"/>
            <a:ext cx="5518620" cy="4137995"/>
            <a:chOff x="6405643" y="148448"/>
            <a:chExt cx="5518620" cy="4137995"/>
          </a:xfrm>
        </p:grpSpPr>
        <p:grpSp>
          <p:nvGrpSpPr>
            <p:cNvPr id="5" name="Group 4"/>
            <p:cNvGrpSpPr/>
            <p:nvPr/>
          </p:nvGrpSpPr>
          <p:grpSpPr>
            <a:xfrm>
              <a:off x="6405643" y="557080"/>
              <a:ext cx="5518620" cy="3729363"/>
              <a:chOff x="6463142" y="28760"/>
              <a:chExt cx="5518620" cy="37293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464716" y="466283"/>
                <a:ext cx="5262880" cy="3291840"/>
                <a:chOff x="6464716" y="466283"/>
                <a:chExt cx="5262880" cy="329184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7239837" y="688312"/>
                  <a:ext cx="3778181" cy="1391697"/>
                </a:xfrm>
                <a:custGeom>
                  <a:avLst/>
                  <a:gdLst>
                    <a:gd name="connsiteX0" fmla="*/ 537587 w 3778181"/>
                    <a:gd name="connsiteY0" fmla="*/ 0 h 1391697"/>
                    <a:gd name="connsiteX1" fmla="*/ 442128 w 3778181"/>
                    <a:gd name="connsiteY1" fmla="*/ 40193 h 1391697"/>
                    <a:gd name="connsiteX2" fmla="*/ 366765 w 3778181"/>
                    <a:gd name="connsiteY2" fmla="*/ 70339 h 1391697"/>
                    <a:gd name="connsiteX3" fmla="*/ 301451 w 3778181"/>
                    <a:gd name="connsiteY3" fmla="*/ 100484 h 1391697"/>
                    <a:gd name="connsiteX4" fmla="*/ 246185 w 3778181"/>
                    <a:gd name="connsiteY4" fmla="*/ 120580 h 1391697"/>
                    <a:gd name="connsiteX5" fmla="*/ 180871 w 3778181"/>
                    <a:gd name="connsiteY5" fmla="*/ 150725 h 1391697"/>
                    <a:gd name="connsiteX6" fmla="*/ 120581 w 3778181"/>
                    <a:gd name="connsiteY6" fmla="*/ 190919 h 1391697"/>
                    <a:gd name="connsiteX7" fmla="*/ 65315 w 3778181"/>
                    <a:gd name="connsiteY7" fmla="*/ 216040 h 1391697"/>
                    <a:gd name="connsiteX8" fmla="*/ 0 w 3778181"/>
                    <a:gd name="connsiteY8" fmla="*/ 261257 h 1391697"/>
                    <a:gd name="connsiteX9" fmla="*/ 3778181 w 3778181"/>
                    <a:gd name="connsiteY9" fmla="*/ 1391697 h 1391697"/>
                    <a:gd name="connsiteX10" fmla="*/ 537587 w 3778181"/>
                    <a:gd name="connsiteY10" fmla="*/ 0 h 13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78181" h="1391697">
                      <a:moveTo>
                        <a:pt x="537587" y="0"/>
                      </a:moveTo>
                      <a:lnTo>
                        <a:pt x="442128" y="40193"/>
                      </a:lnTo>
                      <a:lnTo>
                        <a:pt x="366765" y="70339"/>
                      </a:lnTo>
                      <a:lnTo>
                        <a:pt x="301451" y="100484"/>
                      </a:lnTo>
                      <a:lnTo>
                        <a:pt x="246185" y="120580"/>
                      </a:lnTo>
                      <a:lnTo>
                        <a:pt x="180871" y="150725"/>
                      </a:lnTo>
                      <a:lnTo>
                        <a:pt x="120581" y="190919"/>
                      </a:lnTo>
                      <a:lnTo>
                        <a:pt x="65315" y="216040"/>
                      </a:lnTo>
                      <a:lnTo>
                        <a:pt x="0" y="261257"/>
                      </a:lnTo>
                      <a:lnTo>
                        <a:pt x="3778181" y="1391697"/>
                      </a:lnTo>
                      <a:lnTo>
                        <a:pt x="537587" y="0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10661301" y="793820"/>
                  <a:ext cx="989763" cy="1331406"/>
                </a:xfrm>
                <a:custGeom>
                  <a:avLst/>
                  <a:gdLst>
                    <a:gd name="connsiteX0" fmla="*/ 497394 w 989763"/>
                    <a:gd name="connsiteY0" fmla="*/ 1331406 h 1331406"/>
                    <a:gd name="connsiteX1" fmla="*/ 989763 w 989763"/>
                    <a:gd name="connsiteY1" fmla="*/ 919424 h 1331406"/>
                    <a:gd name="connsiteX2" fmla="*/ 949569 w 989763"/>
                    <a:gd name="connsiteY2" fmla="*/ 818940 h 1331406"/>
                    <a:gd name="connsiteX3" fmla="*/ 909376 w 989763"/>
                    <a:gd name="connsiteY3" fmla="*/ 753626 h 1331406"/>
                    <a:gd name="connsiteX4" fmla="*/ 823965 w 989763"/>
                    <a:gd name="connsiteY4" fmla="*/ 633046 h 1331406"/>
                    <a:gd name="connsiteX5" fmla="*/ 763675 w 989763"/>
                    <a:gd name="connsiteY5" fmla="*/ 547635 h 1331406"/>
                    <a:gd name="connsiteX6" fmla="*/ 683288 w 989763"/>
                    <a:gd name="connsiteY6" fmla="*/ 467248 h 1331406"/>
                    <a:gd name="connsiteX7" fmla="*/ 622998 w 989763"/>
                    <a:gd name="connsiteY7" fmla="*/ 401934 h 1331406"/>
                    <a:gd name="connsiteX8" fmla="*/ 552659 w 989763"/>
                    <a:gd name="connsiteY8" fmla="*/ 341644 h 1331406"/>
                    <a:gd name="connsiteX9" fmla="*/ 427055 w 989763"/>
                    <a:gd name="connsiteY9" fmla="*/ 241160 h 1331406"/>
                    <a:gd name="connsiteX10" fmla="*/ 346668 w 989763"/>
                    <a:gd name="connsiteY10" fmla="*/ 190918 h 1331406"/>
                    <a:gd name="connsiteX11" fmla="*/ 276330 w 989763"/>
                    <a:gd name="connsiteY11" fmla="*/ 145701 h 1331406"/>
                    <a:gd name="connsiteX12" fmla="*/ 211015 w 989763"/>
                    <a:gd name="connsiteY12" fmla="*/ 105507 h 1331406"/>
                    <a:gd name="connsiteX13" fmla="*/ 125604 w 989763"/>
                    <a:gd name="connsiteY13" fmla="*/ 50242 h 1331406"/>
                    <a:gd name="connsiteX14" fmla="*/ 0 w 989763"/>
                    <a:gd name="connsiteY14" fmla="*/ 0 h 1331406"/>
                    <a:gd name="connsiteX15" fmla="*/ 467248 w 989763"/>
                    <a:gd name="connsiteY15" fmla="*/ 1266092 h 1331406"/>
                    <a:gd name="connsiteX16" fmla="*/ 497394 w 989763"/>
                    <a:gd name="connsiteY16" fmla="*/ 1331406 h 133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9763" h="1331406">
                      <a:moveTo>
                        <a:pt x="497394" y="1331406"/>
                      </a:moveTo>
                      <a:lnTo>
                        <a:pt x="989763" y="919424"/>
                      </a:lnTo>
                      <a:lnTo>
                        <a:pt x="949569" y="818940"/>
                      </a:lnTo>
                      <a:lnTo>
                        <a:pt x="909376" y="753626"/>
                      </a:lnTo>
                      <a:lnTo>
                        <a:pt x="823965" y="633046"/>
                      </a:lnTo>
                      <a:lnTo>
                        <a:pt x="763675" y="547635"/>
                      </a:lnTo>
                      <a:lnTo>
                        <a:pt x="683288" y="467248"/>
                      </a:lnTo>
                      <a:lnTo>
                        <a:pt x="622998" y="401934"/>
                      </a:lnTo>
                      <a:lnTo>
                        <a:pt x="552659" y="341644"/>
                      </a:lnTo>
                      <a:lnTo>
                        <a:pt x="427055" y="241160"/>
                      </a:lnTo>
                      <a:lnTo>
                        <a:pt x="346668" y="190918"/>
                      </a:lnTo>
                      <a:lnTo>
                        <a:pt x="276330" y="145701"/>
                      </a:lnTo>
                      <a:lnTo>
                        <a:pt x="211015" y="105507"/>
                      </a:lnTo>
                      <a:lnTo>
                        <a:pt x="125604" y="50242"/>
                      </a:lnTo>
                      <a:lnTo>
                        <a:pt x="0" y="0"/>
                      </a:lnTo>
                      <a:lnTo>
                        <a:pt x="467248" y="1266092"/>
                      </a:lnTo>
                      <a:lnTo>
                        <a:pt x="497394" y="1331406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89787" y="205232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Arc 8"/>
              <p:cNvSpPr/>
              <p:nvPr/>
            </p:nvSpPr>
            <p:spPr>
              <a:xfrm>
                <a:off x="6463142" y="28760"/>
                <a:ext cx="5315039" cy="2338339"/>
              </a:xfrm>
              <a:prstGeom prst="arc">
                <a:avLst>
                  <a:gd name="adj1" fmla="val 11859802"/>
                  <a:gd name="adj2" fmla="val 21085770"/>
                </a:avLst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84" r="-1842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𝑝𝑙𝑎𝑛𝑒𝑡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96" r="-359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639" r="-963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40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22138" y="482551"/>
            <a:ext cx="3171419" cy="2733073"/>
            <a:chOff x="3491415" y="1256331"/>
            <a:chExt cx="3171419" cy="2733073"/>
          </a:xfrm>
        </p:grpSpPr>
        <p:sp>
          <p:nvSpPr>
            <p:cNvPr id="4" name="Oval 3"/>
            <p:cNvSpPr/>
            <p:nvPr/>
          </p:nvSpPr>
          <p:spPr>
            <a:xfrm>
              <a:off x="4462511" y="22025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78655" y="186252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91415" y="1843088"/>
              <a:ext cx="2214558" cy="2146316"/>
              <a:chOff x="1129904" y="708040"/>
              <a:chExt cx="2214558" cy="2146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3211" y="708040"/>
                <a:ext cx="2181251" cy="2146316"/>
                <a:chOff x="1190506" y="680744"/>
                <a:chExt cx="2181251" cy="2146316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3850799" y="2322221"/>
              <a:ext cx="632032" cy="13652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850799" y="1952889"/>
              <a:ext cx="2236335" cy="17345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500" r="-468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308" r="-61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4517657" y="1912706"/>
              <a:ext cx="1699463" cy="3538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546480" y="2137555"/>
              <a:ext cx="641002" cy="1286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625" t="-33333" r="-4843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149" t="-33333" r="-659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1739" t="-33333" r="-6739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>
              <a:off x="4456865" y="1769749"/>
              <a:ext cx="1630269" cy="324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3043" t="-33333" r="-4347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>
              <a:off x="5761233" y="1629103"/>
              <a:ext cx="278106" cy="571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250" t="-17647" r="-390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8429805" y="32555"/>
            <a:ext cx="3931311" cy="4113371"/>
            <a:chOff x="7605346" y="288596"/>
            <a:chExt cx="3931311" cy="4113371"/>
          </a:xfrm>
        </p:grpSpPr>
        <p:cxnSp>
          <p:nvCxnSpPr>
            <p:cNvPr id="117" name="Straight Connector 116"/>
            <p:cNvCxnSpPr>
              <a:endCxn id="51" idx="0"/>
            </p:cNvCxnSpPr>
            <p:nvPr/>
          </p:nvCxnSpPr>
          <p:spPr>
            <a:xfrm>
              <a:off x="8803596" y="2885989"/>
              <a:ext cx="1165174" cy="263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605346" y="288596"/>
              <a:ext cx="3931311" cy="4113371"/>
              <a:chOff x="7605346" y="288596"/>
              <a:chExt cx="3931311" cy="411337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605346" y="288596"/>
                <a:ext cx="3931311" cy="4113371"/>
                <a:chOff x="4932484" y="471343"/>
                <a:chExt cx="3931311" cy="411337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932484" y="471343"/>
                  <a:ext cx="3732042" cy="4113371"/>
                  <a:chOff x="4932484" y="1453402"/>
                  <a:chExt cx="3732042" cy="4113371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4932484" y="2670030"/>
                    <a:ext cx="2496525" cy="2500410"/>
                    <a:chOff x="5099538" y="1138926"/>
                    <a:chExt cx="2496525" cy="250041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5099539" y="1274206"/>
                      <a:ext cx="2365130" cy="236513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6221632" y="113892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7475120" y="2475322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Arc 50"/>
                    <p:cNvSpPr/>
                    <p:nvPr/>
                  </p:nvSpPr>
                  <p:spPr>
                    <a:xfrm>
                      <a:off x="5099538" y="2333845"/>
                      <a:ext cx="2365130" cy="402721"/>
                    </a:xfrm>
                    <a:prstGeom prst="arc">
                      <a:avLst>
                        <a:gd name="adj1" fmla="val 31471"/>
                        <a:gd name="adj2" fmla="val 10840678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Arc 51"/>
                    <p:cNvSpPr/>
                    <p:nvPr/>
                  </p:nvSpPr>
                  <p:spPr>
                    <a:xfrm>
                      <a:off x="5099538" y="2318331"/>
                      <a:ext cx="2365130" cy="402721"/>
                    </a:xfrm>
                    <a:prstGeom prst="arc">
                      <a:avLst>
                        <a:gd name="adj1" fmla="val 10819517"/>
                        <a:gd name="adj2" fmla="val 21596417"/>
                      </a:avLst>
                    </a:prstGeom>
                    <a:ln w="3810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5" name="Straight Connector 54"/>
                  <p:cNvCxnSpPr>
                    <a:stCxn id="48" idx="4"/>
                  </p:cNvCxnSpPr>
                  <p:nvPr/>
                </p:nvCxnSpPr>
                <p:spPr>
                  <a:xfrm flipH="1">
                    <a:off x="6100201" y="2789796"/>
                    <a:ext cx="14849" cy="277697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Curved Left Arrow 58"/>
                  <p:cNvSpPr/>
                  <p:nvPr/>
                </p:nvSpPr>
                <p:spPr>
                  <a:xfrm flipV="1">
                    <a:off x="5816948" y="5334127"/>
                    <a:ext cx="731520" cy="215464"/>
                  </a:xfrm>
                  <a:prstGeom prst="curvedLeftArrow">
                    <a:avLst>
                      <a:gd name="adj1" fmla="val 13562"/>
                      <a:gd name="adj2" fmla="val 31562"/>
                      <a:gd name="adj3" fmla="val 19346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216604" y="40064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Arrow Connector 61"/>
                  <p:cNvCxnSpPr>
                    <a:stCxn id="60" idx="2"/>
                  </p:cNvCxnSpPr>
                  <p:nvPr/>
                </p:nvCxnSpPr>
                <p:spPr>
                  <a:xfrm flipH="1">
                    <a:off x="7716325" y="4066309"/>
                    <a:ext cx="5002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>
                    <a:off x="8337547" y="4066309"/>
                    <a:ext cx="3269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6054578" y="1987973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6117785" y="2087086"/>
                    <a:ext cx="0" cy="5327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6115050" y="1453402"/>
                    <a:ext cx="0" cy="52254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6000" t="-32258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6" name="TextBox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8182" r="-18182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" name="Text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8" name="Right Arrow 77"/>
                  <p:cNvSpPr/>
                  <p:nvPr/>
                </p:nvSpPr>
                <p:spPr>
                  <a:xfrm rot="10800000">
                    <a:off x="7866140" y="3730456"/>
                    <a:ext cx="700928" cy="118979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9444" t="-36000" r="-94444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𝑒𝑞𝑢𝑎𝑡𝑜𝑟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6790" r="-7407" b="-3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5217" r="-13043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Group 27"/>
          <p:cNvGrpSpPr/>
          <p:nvPr/>
        </p:nvGrpSpPr>
        <p:grpSpPr>
          <a:xfrm>
            <a:off x="589206" y="3383675"/>
            <a:ext cx="7066837" cy="3383925"/>
            <a:chOff x="589206" y="3383675"/>
            <a:chExt cx="7066837" cy="3383925"/>
          </a:xfrm>
        </p:grpSpPr>
        <p:grpSp>
          <p:nvGrpSpPr>
            <p:cNvPr id="21" name="Group 20"/>
            <p:cNvGrpSpPr/>
            <p:nvPr/>
          </p:nvGrpSpPr>
          <p:grpSpPr>
            <a:xfrm>
              <a:off x="589206" y="3383675"/>
              <a:ext cx="6659617" cy="3383925"/>
              <a:chOff x="3143906" y="3466061"/>
              <a:chExt cx="6659617" cy="338392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143906" y="3466061"/>
                <a:ext cx="6112787" cy="3201062"/>
                <a:chOff x="3143906" y="3466061"/>
                <a:chExt cx="6112787" cy="3201062"/>
              </a:xfrm>
            </p:grpSpPr>
            <p:grpSp>
              <p:nvGrpSpPr>
                <p:cNvPr id="184" name="Group 183"/>
                <p:cNvGrpSpPr/>
                <p:nvPr/>
              </p:nvGrpSpPr>
              <p:grpSpPr>
                <a:xfrm>
                  <a:off x="3143906" y="3466061"/>
                  <a:ext cx="3661690" cy="3201062"/>
                  <a:chOff x="2802070" y="2713455"/>
                  <a:chExt cx="3661690" cy="3201062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2802070" y="2713455"/>
                    <a:ext cx="3661690" cy="3201062"/>
                    <a:chOff x="4932484" y="1383652"/>
                    <a:chExt cx="3661690" cy="3201062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4932484" y="1724150"/>
                      <a:ext cx="3661690" cy="2860564"/>
                      <a:chOff x="4932484" y="2706209"/>
                      <a:chExt cx="3661690" cy="286056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932484" y="2805310"/>
                        <a:ext cx="2380310" cy="2365130"/>
                        <a:chOff x="5099538" y="1274206"/>
                        <a:chExt cx="2380310" cy="2365130"/>
                      </a:xfrm>
                    </p:grpSpPr>
                    <p:sp>
                      <p:nvSpPr>
                        <p:cNvPr id="103" name="Oval 102"/>
                        <p:cNvSpPr/>
                        <p:nvPr/>
                      </p:nvSpPr>
                      <p:spPr>
                        <a:xfrm>
                          <a:off x="5099539" y="1274206"/>
                          <a:ext cx="2365130" cy="2365130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5" name="Oval 104"/>
                        <p:cNvSpPr/>
                        <p:nvPr/>
                      </p:nvSpPr>
                      <p:spPr>
                        <a:xfrm>
                          <a:off x="7358905" y="1882532"/>
                          <a:ext cx="120943" cy="11976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" name="Arc 105"/>
                        <p:cNvSpPr/>
                        <p:nvPr/>
                      </p:nvSpPr>
                      <p:spPr>
                        <a:xfrm>
                          <a:off x="5099538" y="2333845"/>
                          <a:ext cx="2365130" cy="402721"/>
                        </a:xfrm>
                        <a:prstGeom prst="arc">
                          <a:avLst>
                            <a:gd name="adj1" fmla="val 31471"/>
                            <a:gd name="adj2" fmla="val 10840678"/>
                          </a:avLst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7" name="Arc 106"/>
                        <p:cNvSpPr/>
                        <p:nvPr/>
                      </p:nvSpPr>
                      <p:spPr>
                        <a:xfrm>
                          <a:off x="5099538" y="2318331"/>
                          <a:ext cx="2365130" cy="402721"/>
                        </a:xfrm>
                        <a:prstGeom prst="arc">
                          <a:avLst>
                            <a:gd name="adj1" fmla="val 10819517"/>
                            <a:gd name="adj2" fmla="val 21596417"/>
                          </a:avLst>
                        </a:prstGeom>
                        <a:ln w="3810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 flipH="1">
                        <a:off x="6100201" y="2789796"/>
                        <a:ext cx="14849" cy="277697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0" name="Curved Left Arrow 89"/>
                      <p:cNvSpPr/>
                      <p:nvPr/>
                    </p:nvSpPr>
                    <p:spPr>
                      <a:xfrm flipV="1">
                        <a:off x="5816948" y="5334127"/>
                        <a:ext cx="731520" cy="215464"/>
                      </a:xfrm>
                      <a:prstGeom prst="curvedLeftArrow">
                        <a:avLst>
                          <a:gd name="adj1" fmla="val 13562"/>
                          <a:gd name="adj2" fmla="val 31562"/>
                          <a:gd name="adj3" fmla="val 19346"/>
                        </a:avLst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8083769" y="3413636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Arrow Connector 91"/>
                      <p:cNvCxnSpPr/>
                      <p:nvPr/>
                    </p:nvCxnSpPr>
                    <p:spPr>
                      <a:xfrm flipH="1">
                        <a:off x="7613049" y="3515818"/>
                        <a:ext cx="483566" cy="25205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Arrow Connector 92"/>
                      <p:cNvCxnSpPr/>
                      <p:nvPr/>
                    </p:nvCxnSpPr>
                    <p:spPr>
                      <a:xfrm flipV="1">
                        <a:off x="8172978" y="3108156"/>
                        <a:ext cx="249355" cy="33304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8" name="TextBox 97"/>
                          <p:cNvSpPr txBox="1"/>
                          <p:nvPr/>
                        </p:nvSpPr>
                        <p:spPr>
                          <a:xfrm>
                            <a:off x="7823872" y="3644376"/>
                            <a:ext cx="303865" cy="37721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8" name="TextBox 9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23872" y="3644376"/>
                            <a:ext cx="303865" cy="377219"/>
                          </a:xfrm>
                          <a:prstGeom prst="rect">
                            <a:avLst/>
                          </a:prstGeom>
                          <a:blipFill>
                            <a:blip r:embed="rId20"/>
                            <a:stretch>
                              <a:fillRect l="-16000" t="-30645" r="-72000" b="-1774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9" name="TextBox 98"/>
                          <p:cNvSpPr txBox="1"/>
                          <p:nvPr/>
                        </p:nvSpPr>
                        <p:spPr>
                          <a:xfrm>
                            <a:off x="8365714" y="3272205"/>
                            <a:ext cx="228460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9" name="TextBox 9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365714" y="3272205"/>
                            <a:ext cx="228460" cy="345159"/>
                          </a:xfrm>
                          <a:prstGeom prst="rect">
                            <a:avLst/>
                          </a:prstGeom>
                          <a:blipFill>
                            <a:blip r:embed="rId21"/>
                            <a:stretch>
                              <a:fillRect l="-21053" r="-21053" b="-877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01" name="Right Arrow 100"/>
                      <p:cNvSpPr/>
                      <p:nvPr/>
                    </p:nvSpPr>
                    <p:spPr>
                      <a:xfrm rot="10800000">
                        <a:off x="7452306" y="3022235"/>
                        <a:ext cx="700928" cy="118979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2" name="TextBox 101"/>
                          <p:cNvSpPr txBox="1"/>
                          <p:nvPr/>
                        </p:nvSpPr>
                        <p:spPr>
                          <a:xfrm>
                            <a:off x="7704790" y="2706209"/>
                            <a:ext cx="219483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2" name="TextBox 10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04790" y="2706209"/>
                            <a:ext cx="219483" cy="307777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 l="-22222" t="-33333" r="-91667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7" name="TextBox 86"/>
                        <p:cNvSpPr txBox="1"/>
                        <p:nvPr/>
                      </p:nvSpPr>
                      <p:spPr>
                        <a:xfrm>
                          <a:off x="5809631" y="1383652"/>
                          <a:ext cx="5634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𝑝𝑜𝑙𝑒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09631" y="1383652"/>
                          <a:ext cx="563488" cy="307777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 l="-15217" r="-13043" b="-3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15" name="Arc 114"/>
                  <p:cNvSpPr/>
                  <p:nvPr/>
                </p:nvSpPr>
                <p:spPr>
                  <a:xfrm>
                    <a:off x="2916847" y="3705225"/>
                    <a:ext cx="2120801" cy="268934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Arc 115"/>
                  <p:cNvSpPr/>
                  <p:nvPr/>
                </p:nvSpPr>
                <p:spPr>
                  <a:xfrm>
                    <a:off x="2933137" y="3709283"/>
                    <a:ext cx="2120801" cy="268934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7" name="Straight Connector 176"/>
                  <p:cNvCxnSpPr/>
                  <p:nvPr/>
                </p:nvCxnSpPr>
                <p:spPr>
                  <a:xfrm flipV="1">
                    <a:off x="3969787" y="3877177"/>
                    <a:ext cx="1100827" cy="51205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3984635" y="3840314"/>
                    <a:ext cx="11247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TextBox 180"/>
                      <p:cNvSpPr txBox="1"/>
                      <p:nvPr/>
                    </p:nvSpPr>
                    <p:spPr>
                      <a:xfrm>
                        <a:off x="4060584" y="3393320"/>
                        <a:ext cx="73366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𝑅𝑠𝑖𝑛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1" name="TextBox 1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0584" y="3393320"/>
                        <a:ext cx="733662" cy="307777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7500" r="-6667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TextBox 181"/>
                      <p:cNvSpPr txBox="1"/>
                      <p:nvPr/>
                    </p:nvSpPr>
                    <p:spPr>
                      <a:xfrm>
                        <a:off x="4836861" y="3955781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2" name="TextBox 1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36861" y="3955781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TextBox 182"/>
                      <p:cNvSpPr txBox="1"/>
                      <p:nvPr/>
                    </p:nvSpPr>
                    <p:spPr>
                      <a:xfrm>
                        <a:off x="4067813" y="3921755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3" name="TextBox 18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7813" y="3921755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25000" r="-25000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744534" y="4414013"/>
                  <a:ext cx="1512159" cy="1522244"/>
                  <a:chOff x="7525802" y="4092959"/>
                  <a:chExt cx="1512159" cy="1522244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8375913" y="549543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" name="Straight Connector 2"/>
                  <p:cNvCxnSpPr/>
                  <p:nvPr/>
                </p:nvCxnSpPr>
                <p:spPr>
                  <a:xfrm flipH="1" flipV="1">
                    <a:off x="8268661" y="4192934"/>
                    <a:ext cx="158931" cy="133925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/>
                  <p:cNvSpPr/>
                  <p:nvPr/>
                </p:nvSpPr>
                <p:spPr>
                  <a:xfrm>
                    <a:off x="7525802" y="4092959"/>
                    <a:ext cx="1512159" cy="99973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487393" y="6542209"/>
                    <a:ext cx="131613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𝑃𝑙𝑢𝑚𝑏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𝑙𝑖𝑛𝑒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7393" y="6542209"/>
                    <a:ext cx="1316130" cy="307777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704" t="-142000" r="-3704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7137535" y="5101228"/>
              <a:ext cx="518508" cy="1331050"/>
              <a:chOff x="7137535" y="5101228"/>
              <a:chExt cx="518508" cy="1331050"/>
            </a:xfrm>
          </p:grpSpPr>
          <p:sp>
            <p:nvSpPr>
              <p:cNvPr id="94" name="Oval 93"/>
              <p:cNvSpPr/>
              <p:nvPr/>
            </p:nvSpPr>
            <p:spPr>
              <a:xfrm rot="17918832">
                <a:off x="7216822" y="579593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 rot="17918832" flipH="1">
                <a:off x="7044487" y="6064465"/>
                <a:ext cx="483566" cy="252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 flipV="1">
                <a:off x="7137535" y="5101228"/>
                <a:ext cx="125170" cy="7138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369530" y="5974872"/>
                    <a:ext cx="286513" cy="377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530" y="5974872"/>
                    <a:ext cx="286513" cy="37721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23404" t="-30645" r="-7021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TextBox 99"/>
                  <p:cNvSpPr txBox="1"/>
                  <p:nvPr/>
                </p:nvSpPr>
                <p:spPr>
                  <a:xfrm rot="166163">
                    <a:off x="7335707" y="5281416"/>
                    <a:ext cx="265855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6163">
                    <a:off x="7335707" y="5281416"/>
                    <a:ext cx="265855" cy="34515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2766" r="-851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9382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5352638" y="3978549"/>
            <a:ext cx="2576980" cy="2365130"/>
            <a:chOff x="2248277" y="1229533"/>
            <a:chExt cx="2576980" cy="2365130"/>
          </a:xfrm>
        </p:grpSpPr>
        <p:grpSp>
          <p:nvGrpSpPr>
            <p:cNvPr id="58" name="Group 57"/>
            <p:cNvGrpSpPr/>
            <p:nvPr/>
          </p:nvGrpSpPr>
          <p:grpSpPr>
            <a:xfrm>
              <a:off x="2248277" y="1229533"/>
              <a:ext cx="2576980" cy="2365130"/>
              <a:chOff x="2189284" y="1789972"/>
              <a:chExt cx="2576980" cy="2365130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H="1">
                <a:off x="3713800" y="2266510"/>
                <a:ext cx="273966" cy="2957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2189284" y="1789972"/>
                <a:ext cx="2365131" cy="2365130"/>
                <a:chOff x="5099538" y="1274206"/>
                <a:chExt cx="2365131" cy="236513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099539" y="1274206"/>
                  <a:ext cx="2365130" cy="236513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3200399" y="2864007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endCxn id="30" idx="2"/>
              </p:cNvCxnSpPr>
              <p:nvPr/>
            </p:nvCxnSpPr>
            <p:spPr>
              <a:xfrm flipH="1">
                <a:off x="2192129" y="3035457"/>
                <a:ext cx="1179720" cy="155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682987" y="278129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987" y="2781295"/>
                    <a:ext cx="198003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215846" y="2135645"/>
                    <a:ext cx="57105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846" y="2135645"/>
                    <a:ext cx="57105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574" t="-36000" r="-4893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ectangle 47"/>
              <p:cNvSpPr/>
              <p:nvPr/>
            </p:nvSpPr>
            <p:spPr>
              <a:xfrm rot="18506906">
                <a:off x="3891181" y="2128949"/>
                <a:ext cx="193165" cy="279042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chemeClr val="tx1">
                  <a:alpha val="42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V="1">
                <a:off x="3987763" y="1905767"/>
                <a:ext cx="351681" cy="3627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374105" y="1789972"/>
                    <a:ext cx="392159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4105" y="1789972"/>
                    <a:ext cx="392159" cy="3471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846" t="-33333" r="-9846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268211" y="3838006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8211" y="3838006"/>
                    <a:ext cx="21178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39499" y="2321129"/>
                  <a:ext cx="561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499" y="2321129"/>
                  <a:ext cx="56150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8696" r="-869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4215166" y="672648"/>
            <a:ext cx="3029936" cy="2924096"/>
            <a:chOff x="4103967" y="952131"/>
            <a:chExt cx="3029936" cy="2924096"/>
          </a:xfrm>
        </p:grpSpPr>
        <p:cxnSp>
          <p:nvCxnSpPr>
            <p:cNvPr id="76" name="Straight Arrow Connector 75"/>
            <p:cNvCxnSpPr/>
            <p:nvPr/>
          </p:nvCxnSpPr>
          <p:spPr>
            <a:xfrm flipH="1">
              <a:off x="5707559" y="2031619"/>
              <a:ext cx="248142" cy="26942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4946322" y="1792672"/>
              <a:ext cx="1345224" cy="1345224"/>
              <a:chOff x="5099538" y="1274206"/>
              <a:chExt cx="2365131" cy="236513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c 6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103967" y="952131"/>
              <a:ext cx="3029936" cy="2873420"/>
              <a:chOff x="5099538" y="1274206"/>
              <a:chExt cx="2365131" cy="236513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rc 67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463180" y="3568450"/>
                  <a:ext cx="561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180" y="3568450"/>
                  <a:ext cx="56150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602" r="-752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endCxn id="64" idx="0"/>
            </p:cNvCxnSpPr>
            <p:nvPr/>
          </p:nvCxnSpPr>
          <p:spPr>
            <a:xfrm flipH="1">
              <a:off x="4946696" y="2494319"/>
              <a:ext cx="589486" cy="293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205836" y="2172044"/>
                  <a:ext cx="15998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836" y="2172044"/>
                  <a:ext cx="159980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1538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5942461" y="2989484"/>
                  <a:ext cx="1707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461" y="2989484"/>
                  <a:ext cx="170752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1429" r="-2142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47"/>
            <p:cNvSpPr/>
            <p:nvPr/>
          </p:nvSpPr>
          <p:spPr>
            <a:xfrm rot="18506906">
              <a:off x="5898782" y="1964340"/>
              <a:ext cx="95555" cy="154926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chemeClr val="tx1">
                <a:alpha val="37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223206" y="1629229"/>
                  <a:ext cx="314702" cy="27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206" y="1629229"/>
                  <a:ext cx="314702" cy="277768"/>
                </a:xfrm>
                <a:prstGeom prst="rect">
                  <a:avLst/>
                </a:prstGeom>
                <a:blipFill>
                  <a:blip r:embed="rId10"/>
                  <a:stretch>
                    <a:fillRect l="-13462" t="-30435" r="-100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V="1">
              <a:off x="5949054" y="1754809"/>
              <a:ext cx="274152" cy="28326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97540" y="1921241"/>
                  <a:ext cx="3997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40" y="1921241"/>
                  <a:ext cx="399789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0769" t="-33333" r="-4769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039675" y="4339492"/>
            <a:ext cx="3826535" cy="1524684"/>
            <a:chOff x="1039675" y="4339492"/>
            <a:chExt cx="3826535" cy="1524684"/>
          </a:xfrm>
        </p:grpSpPr>
        <p:grpSp>
          <p:nvGrpSpPr>
            <p:cNvPr id="97" name="Group 96"/>
            <p:cNvGrpSpPr/>
            <p:nvPr/>
          </p:nvGrpSpPr>
          <p:grpSpPr>
            <a:xfrm>
              <a:off x="1190235" y="4339492"/>
              <a:ext cx="3675975" cy="1524684"/>
              <a:chOff x="1190235" y="4339492"/>
              <a:chExt cx="3675975" cy="1524684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1368037" y="5116975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541124" y="5280917"/>
                <a:ext cx="32260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Connector 86"/>
              <p:cNvCxnSpPr/>
              <p:nvPr/>
            </p:nvCxnSpPr>
            <p:spPr>
              <a:xfrm flipV="1">
                <a:off x="1530850" y="533122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/>
              <p:cNvCxnSpPr/>
              <p:nvPr/>
            </p:nvCxnSpPr>
            <p:spPr>
              <a:xfrm flipV="1">
                <a:off x="2067553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3253311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511" r="-851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0000" r="-400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Arrow Connector 94"/>
              <p:cNvCxnSpPr/>
              <p:nvPr/>
            </p:nvCxnSpPr>
            <p:spPr>
              <a:xfrm flipH="1">
                <a:off x="1190235" y="4841808"/>
                <a:ext cx="9181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421" t="-35714" r="-13684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8" name="Oval 97"/>
            <p:cNvSpPr/>
            <p:nvPr/>
          </p:nvSpPr>
          <p:spPr>
            <a:xfrm>
              <a:off x="2002647" y="521826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89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78969" y="194358"/>
            <a:ext cx="9365257" cy="6123315"/>
            <a:chOff x="878969" y="194358"/>
            <a:chExt cx="9365257" cy="6123315"/>
          </a:xfrm>
        </p:grpSpPr>
        <p:grpSp>
          <p:nvGrpSpPr>
            <p:cNvPr id="27" name="Group 26"/>
            <p:cNvGrpSpPr/>
            <p:nvPr/>
          </p:nvGrpSpPr>
          <p:grpSpPr>
            <a:xfrm>
              <a:off x="878969" y="194358"/>
              <a:ext cx="6011310" cy="6123315"/>
              <a:chOff x="878969" y="194358"/>
              <a:chExt cx="6011310" cy="612331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78969" y="512618"/>
                <a:ext cx="6011310" cy="5805055"/>
                <a:chOff x="1086787" y="207818"/>
                <a:chExt cx="6011310" cy="5805055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086787" y="1233055"/>
                  <a:ext cx="6011310" cy="3759970"/>
                  <a:chOff x="6464716" y="466283"/>
                  <a:chExt cx="5262880" cy="3291840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6464716" y="466283"/>
                    <a:ext cx="5262880" cy="329184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11114047" y="2064450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TextBox 5"/>
                <p:cNvSpPr txBox="1"/>
                <p:nvPr/>
              </p:nvSpPr>
              <p:spPr>
                <a:xfrm>
                  <a:off x="3791794" y="855030"/>
                  <a:ext cx="6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5862680" y="2866371"/>
                      <a:ext cx="59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2680" y="2866371"/>
                      <a:ext cx="598848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Oval 17"/>
                <p:cNvSpPr/>
                <p:nvPr/>
              </p:nvSpPr>
              <p:spPr>
                <a:xfrm>
                  <a:off x="5866185" y="2547557"/>
                  <a:ext cx="1207025" cy="120702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4094741" y="263236"/>
                  <a:ext cx="2997109" cy="5606508"/>
                  <a:chOff x="4142509" y="263236"/>
                  <a:chExt cx="2997109" cy="5606508"/>
                </a:xfrm>
              </p:grpSpPr>
              <p:sp>
                <p:nvSpPr>
                  <p:cNvPr id="20" name="Freeform 19"/>
                  <p:cNvSpPr/>
                  <p:nvPr/>
                </p:nvSpPr>
                <p:spPr>
                  <a:xfrm>
                    <a:off x="4142509" y="263236"/>
                    <a:ext cx="2997109" cy="2881745"/>
                  </a:xfrm>
                  <a:custGeom>
                    <a:avLst/>
                    <a:gdLst>
                      <a:gd name="connsiteX0" fmla="*/ 0 w 2997109"/>
                      <a:gd name="connsiteY0" fmla="*/ 0 h 2881745"/>
                      <a:gd name="connsiteX1" fmla="*/ 304800 w 2997109"/>
                      <a:gd name="connsiteY1" fmla="*/ 138545 h 2881745"/>
                      <a:gd name="connsiteX2" fmla="*/ 568036 w 2997109"/>
                      <a:gd name="connsiteY2" fmla="*/ 290945 h 2881745"/>
                      <a:gd name="connsiteX3" fmla="*/ 914400 w 2997109"/>
                      <a:gd name="connsiteY3" fmla="*/ 471054 h 2881745"/>
                      <a:gd name="connsiteX4" fmla="*/ 1149927 w 2997109"/>
                      <a:gd name="connsiteY4" fmla="*/ 623454 h 2881745"/>
                      <a:gd name="connsiteX5" fmla="*/ 1385454 w 2997109"/>
                      <a:gd name="connsiteY5" fmla="*/ 762000 h 2881745"/>
                      <a:gd name="connsiteX6" fmla="*/ 1870363 w 2997109"/>
                      <a:gd name="connsiteY6" fmla="*/ 1108364 h 2881745"/>
                      <a:gd name="connsiteX7" fmla="*/ 2105891 w 2997109"/>
                      <a:gd name="connsiteY7" fmla="*/ 1330036 h 2881745"/>
                      <a:gd name="connsiteX8" fmla="*/ 2313709 w 2997109"/>
                      <a:gd name="connsiteY8" fmla="*/ 1482436 h 2881745"/>
                      <a:gd name="connsiteX9" fmla="*/ 2563091 w 2997109"/>
                      <a:gd name="connsiteY9" fmla="*/ 1801091 h 2881745"/>
                      <a:gd name="connsiteX10" fmla="*/ 2770909 w 2997109"/>
                      <a:gd name="connsiteY10" fmla="*/ 2105891 h 2881745"/>
                      <a:gd name="connsiteX11" fmla="*/ 2909454 w 2997109"/>
                      <a:gd name="connsiteY11" fmla="*/ 2396836 h 2881745"/>
                      <a:gd name="connsiteX12" fmla="*/ 2992581 w 2997109"/>
                      <a:gd name="connsiteY12" fmla="*/ 2757054 h 2881745"/>
                      <a:gd name="connsiteX13" fmla="*/ 2978727 w 2997109"/>
                      <a:gd name="connsiteY13" fmla="*/ 2881745 h 2881745"/>
                      <a:gd name="connsiteX0" fmla="*/ 0 w 2997109"/>
                      <a:gd name="connsiteY0" fmla="*/ 0 h 2881745"/>
                      <a:gd name="connsiteX1" fmla="*/ 304800 w 2997109"/>
                      <a:gd name="connsiteY1" fmla="*/ 138545 h 2881745"/>
                      <a:gd name="connsiteX2" fmla="*/ 568036 w 2997109"/>
                      <a:gd name="connsiteY2" fmla="*/ 290945 h 2881745"/>
                      <a:gd name="connsiteX3" fmla="*/ 914400 w 2997109"/>
                      <a:gd name="connsiteY3" fmla="*/ 471054 h 2881745"/>
                      <a:gd name="connsiteX4" fmla="*/ 1149927 w 2997109"/>
                      <a:gd name="connsiteY4" fmla="*/ 623454 h 2881745"/>
                      <a:gd name="connsiteX5" fmla="*/ 1385454 w 2997109"/>
                      <a:gd name="connsiteY5" fmla="*/ 762000 h 2881745"/>
                      <a:gd name="connsiteX6" fmla="*/ 1870363 w 2997109"/>
                      <a:gd name="connsiteY6" fmla="*/ 1108364 h 2881745"/>
                      <a:gd name="connsiteX7" fmla="*/ 2133601 w 2997109"/>
                      <a:gd name="connsiteY7" fmla="*/ 1330036 h 2881745"/>
                      <a:gd name="connsiteX8" fmla="*/ 2313709 w 2997109"/>
                      <a:gd name="connsiteY8" fmla="*/ 1482436 h 2881745"/>
                      <a:gd name="connsiteX9" fmla="*/ 2563091 w 2997109"/>
                      <a:gd name="connsiteY9" fmla="*/ 1801091 h 2881745"/>
                      <a:gd name="connsiteX10" fmla="*/ 2770909 w 2997109"/>
                      <a:gd name="connsiteY10" fmla="*/ 2105891 h 2881745"/>
                      <a:gd name="connsiteX11" fmla="*/ 2909454 w 2997109"/>
                      <a:gd name="connsiteY11" fmla="*/ 2396836 h 2881745"/>
                      <a:gd name="connsiteX12" fmla="*/ 2992581 w 2997109"/>
                      <a:gd name="connsiteY12" fmla="*/ 2757054 h 2881745"/>
                      <a:gd name="connsiteX13" fmla="*/ 2978727 w 2997109"/>
                      <a:gd name="connsiteY13" fmla="*/ 2881745 h 2881745"/>
                      <a:gd name="connsiteX0" fmla="*/ 0 w 2997109"/>
                      <a:gd name="connsiteY0" fmla="*/ 0 h 2881745"/>
                      <a:gd name="connsiteX1" fmla="*/ 304800 w 2997109"/>
                      <a:gd name="connsiteY1" fmla="*/ 138545 h 2881745"/>
                      <a:gd name="connsiteX2" fmla="*/ 568036 w 2997109"/>
                      <a:gd name="connsiteY2" fmla="*/ 290945 h 2881745"/>
                      <a:gd name="connsiteX3" fmla="*/ 914400 w 2997109"/>
                      <a:gd name="connsiteY3" fmla="*/ 471054 h 2881745"/>
                      <a:gd name="connsiteX4" fmla="*/ 1149927 w 2997109"/>
                      <a:gd name="connsiteY4" fmla="*/ 623454 h 2881745"/>
                      <a:gd name="connsiteX5" fmla="*/ 1385454 w 2997109"/>
                      <a:gd name="connsiteY5" fmla="*/ 762000 h 2881745"/>
                      <a:gd name="connsiteX6" fmla="*/ 1870363 w 2997109"/>
                      <a:gd name="connsiteY6" fmla="*/ 1108364 h 2881745"/>
                      <a:gd name="connsiteX7" fmla="*/ 2133601 w 2997109"/>
                      <a:gd name="connsiteY7" fmla="*/ 1330036 h 2881745"/>
                      <a:gd name="connsiteX8" fmla="*/ 2355272 w 2997109"/>
                      <a:gd name="connsiteY8" fmla="*/ 1551709 h 2881745"/>
                      <a:gd name="connsiteX9" fmla="*/ 2563091 w 2997109"/>
                      <a:gd name="connsiteY9" fmla="*/ 1801091 h 2881745"/>
                      <a:gd name="connsiteX10" fmla="*/ 2770909 w 2997109"/>
                      <a:gd name="connsiteY10" fmla="*/ 2105891 h 2881745"/>
                      <a:gd name="connsiteX11" fmla="*/ 2909454 w 2997109"/>
                      <a:gd name="connsiteY11" fmla="*/ 2396836 h 2881745"/>
                      <a:gd name="connsiteX12" fmla="*/ 2992581 w 2997109"/>
                      <a:gd name="connsiteY12" fmla="*/ 2757054 h 2881745"/>
                      <a:gd name="connsiteX13" fmla="*/ 2978727 w 2997109"/>
                      <a:gd name="connsiteY13" fmla="*/ 2881745 h 288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997109" h="2881745">
                        <a:moveTo>
                          <a:pt x="0" y="0"/>
                        </a:moveTo>
                        <a:cubicBezTo>
                          <a:pt x="105063" y="45027"/>
                          <a:pt x="210127" y="90054"/>
                          <a:pt x="304800" y="138545"/>
                        </a:cubicBezTo>
                        <a:cubicBezTo>
                          <a:pt x="399473" y="187036"/>
                          <a:pt x="466436" y="235527"/>
                          <a:pt x="568036" y="290945"/>
                        </a:cubicBezTo>
                        <a:cubicBezTo>
                          <a:pt x="669636" y="346363"/>
                          <a:pt x="817418" y="415636"/>
                          <a:pt x="914400" y="471054"/>
                        </a:cubicBezTo>
                        <a:cubicBezTo>
                          <a:pt x="1011382" y="526472"/>
                          <a:pt x="1071418" y="574963"/>
                          <a:pt x="1149927" y="623454"/>
                        </a:cubicBezTo>
                        <a:cubicBezTo>
                          <a:pt x="1228436" y="671945"/>
                          <a:pt x="1265381" y="681182"/>
                          <a:pt x="1385454" y="762000"/>
                        </a:cubicBezTo>
                        <a:cubicBezTo>
                          <a:pt x="1505527" y="842818"/>
                          <a:pt x="1745672" y="1013691"/>
                          <a:pt x="1870363" y="1108364"/>
                        </a:cubicBezTo>
                        <a:cubicBezTo>
                          <a:pt x="1995054" y="1203037"/>
                          <a:pt x="2052783" y="1256145"/>
                          <a:pt x="2133601" y="1330036"/>
                        </a:cubicBezTo>
                        <a:cubicBezTo>
                          <a:pt x="2214419" y="1403927"/>
                          <a:pt x="2283690" y="1473200"/>
                          <a:pt x="2355272" y="1551709"/>
                        </a:cubicBezTo>
                        <a:cubicBezTo>
                          <a:pt x="2426854" y="1630218"/>
                          <a:pt x="2493818" y="1708727"/>
                          <a:pt x="2563091" y="1801091"/>
                        </a:cubicBezTo>
                        <a:cubicBezTo>
                          <a:pt x="2632364" y="1893455"/>
                          <a:pt x="2713182" y="2006600"/>
                          <a:pt x="2770909" y="2105891"/>
                        </a:cubicBezTo>
                        <a:cubicBezTo>
                          <a:pt x="2828636" y="2205182"/>
                          <a:pt x="2872509" y="2288309"/>
                          <a:pt x="2909454" y="2396836"/>
                        </a:cubicBezTo>
                        <a:cubicBezTo>
                          <a:pt x="2946399" y="2505363"/>
                          <a:pt x="2981036" y="2676236"/>
                          <a:pt x="2992581" y="2757054"/>
                        </a:cubicBezTo>
                        <a:cubicBezTo>
                          <a:pt x="3004127" y="2837872"/>
                          <a:pt x="2991427" y="2859808"/>
                          <a:pt x="2978727" y="288174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reeform 21"/>
                  <p:cNvSpPr/>
                  <p:nvPr/>
                </p:nvSpPr>
                <p:spPr>
                  <a:xfrm flipV="1">
                    <a:off x="4293455" y="3139874"/>
                    <a:ext cx="2839154" cy="2729870"/>
                  </a:xfrm>
                  <a:custGeom>
                    <a:avLst/>
                    <a:gdLst>
                      <a:gd name="connsiteX0" fmla="*/ 0 w 2997109"/>
                      <a:gd name="connsiteY0" fmla="*/ 0 h 2881745"/>
                      <a:gd name="connsiteX1" fmla="*/ 304800 w 2997109"/>
                      <a:gd name="connsiteY1" fmla="*/ 138545 h 2881745"/>
                      <a:gd name="connsiteX2" fmla="*/ 568036 w 2997109"/>
                      <a:gd name="connsiteY2" fmla="*/ 290945 h 2881745"/>
                      <a:gd name="connsiteX3" fmla="*/ 914400 w 2997109"/>
                      <a:gd name="connsiteY3" fmla="*/ 471054 h 2881745"/>
                      <a:gd name="connsiteX4" fmla="*/ 1149927 w 2997109"/>
                      <a:gd name="connsiteY4" fmla="*/ 623454 h 2881745"/>
                      <a:gd name="connsiteX5" fmla="*/ 1385454 w 2997109"/>
                      <a:gd name="connsiteY5" fmla="*/ 762000 h 2881745"/>
                      <a:gd name="connsiteX6" fmla="*/ 1870363 w 2997109"/>
                      <a:gd name="connsiteY6" fmla="*/ 1108364 h 2881745"/>
                      <a:gd name="connsiteX7" fmla="*/ 2105891 w 2997109"/>
                      <a:gd name="connsiteY7" fmla="*/ 1330036 h 2881745"/>
                      <a:gd name="connsiteX8" fmla="*/ 2313709 w 2997109"/>
                      <a:gd name="connsiteY8" fmla="*/ 1482436 h 2881745"/>
                      <a:gd name="connsiteX9" fmla="*/ 2563091 w 2997109"/>
                      <a:gd name="connsiteY9" fmla="*/ 1801091 h 2881745"/>
                      <a:gd name="connsiteX10" fmla="*/ 2770909 w 2997109"/>
                      <a:gd name="connsiteY10" fmla="*/ 2105891 h 2881745"/>
                      <a:gd name="connsiteX11" fmla="*/ 2909454 w 2997109"/>
                      <a:gd name="connsiteY11" fmla="*/ 2396836 h 2881745"/>
                      <a:gd name="connsiteX12" fmla="*/ 2992581 w 2997109"/>
                      <a:gd name="connsiteY12" fmla="*/ 2757054 h 2881745"/>
                      <a:gd name="connsiteX13" fmla="*/ 2978727 w 2997109"/>
                      <a:gd name="connsiteY13" fmla="*/ 2881745 h 2881745"/>
                      <a:gd name="connsiteX0" fmla="*/ 0 w 2997109"/>
                      <a:gd name="connsiteY0" fmla="*/ 0 h 2881745"/>
                      <a:gd name="connsiteX1" fmla="*/ 304800 w 2997109"/>
                      <a:gd name="connsiteY1" fmla="*/ 138545 h 2881745"/>
                      <a:gd name="connsiteX2" fmla="*/ 568036 w 2997109"/>
                      <a:gd name="connsiteY2" fmla="*/ 290945 h 2881745"/>
                      <a:gd name="connsiteX3" fmla="*/ 914400 w 2997109"/>
                      <a:gd name="connsiteY3" fmla="*/ 471054 h 2881745"/>
                      <a:gd name="connsiteX4" fmla="*/ 1149927 w 2997109"/>
                      <a:gd name="connsiteY4" fmla="*/ 623454 h 2881745"/>
                      <a:gd name="connsiteX5" fmla="*/ 1385454 w 2997109"/>
                      <a:gd name="connsiteY5" fmla="*/ 762000 h 2881745"/>
                      <a:gd name="connsiteX6" fmla="*/ 1870363 w 2997109"/>
                      <a:gd name="connsiteY6" fmla="*/ 1108364 h 2881745"/>
                      <a:gd name="connsiteX7" fmla="*/ 2133601 w 2997109"/>
                      <a:gd name="connsiteY7" fmla="*/ 1330036 h 2881745"/>
                      <a:gd name="connsiteX8" fmla="*/ 2313709 w 2997109"/>
                      <a:gd name="connsiteY8" fmla="*/ 1482436 h 2881745"/>
                      <a:gd name="connsiteX9" fmla="*/ 2563091 w 2997109"/>
                      <a:gd name="connsiteY9" fmla="*/ 1801091 h 2881745"/>
                      <a:gd name="connsiteX10" fmla="*/ 2770909 w 2997109"/>
                      <a:gd name="connsiteY10" fmla="*/ 2105891 h 2881745"/>
                      <a:gd name="connsiteX11" fmla="*/ 2909454 w 2997109"/>
                      <a:gd name="connsiteY11" fmla="*/ 2396836 h 2881745"/>
                      <a:gd name="connsiteX12" fmla="*/ 2992581 w 2997109"/>
                      <a:gd name="connsiteY12" fmla="*/ 2757054 h 2881745"/>
                      <a:gd name="connsiteX13" fmla="*/ 2978727 w 2997109"/>
                      <a:gd name="connsiteY13" fmla="*/ 2881745 h 2881745"/>
                      <a:gd name="connsiteX0" fmla="*/ 0 w 2997109"/>
                      <a:gd name="connsiteY0" fmla="*/ 0 h 2881745"/>
                      <a:gd name="connsiteX1" fmla="*/ 304800 w 2997109"/>
                      <a:gd name="connsiteY1" fmla="*/ 138545 h 2881745"/>
                      <a:gd name="connsiteX2" fmla="*/ 568036 w 2997109"/>
                      <a:gd name="connsiteY2" fmla="*/ 290945 h 2881745"/>
                      <a:gd name="connsiteX3" fmla="*/ 914400 w 2997109"/>
                      <a:gd name="connsiteY3" fmla="*/ 471054 h 2881745"/>
                      <a:gd name="connsiteX4" fmla="*/ 1149927 w 2997109"/>
                      <a:gd name="connsiteY4" fmla="*/ 623454 h 2881745"/>
                      <a:gd name="connsiteX5" fmla="*/ 1385454 w 2997109"/>
                      <a:gd name="connsiteY5" fmla="*/ 762000 h 2881745"/>
                      <a:gd name="connsiteX6" fmla="*/ 1870363 w 2997109"/>
                      <a:gd name="connsiteY6" fmla="*/ 1108364 h 2881745"/>
                      <a:gd name="connsiteX7" fmla="*/ 2133601 w 2997109"/>
                      <a:gd name="connsiteY7" fmla="*/ 1330036 h 2881745"/>
                      <a:gd name="connsiteX8" fmla="*/ 2355272 w 2997109"/>
                      <a:gd name="connsiteY8" fmla="*/ 1551709 h 2881745"/>
                      <a:gd name="connsiteX9" fmla="*/ 2563091 w 2997109"/>
                      <a:gd name="connsiteY9" fmla="*/ 1801091 h 2881745"/>
                      <a:gd name="connsiteX10" fmla="*/ 2770909 w 2997109"/>
                      <a:gd name="connsiteY10" fmla="*/ 2105891 h 2881745"/>
                      <a:gd name="connsiteX11" fmla="*/ 2909454 w 2997109"/>
                      <a:gd name="connsiteY11" fmla="*/ 2396836 h 2881745"/>
                      <a:gd name="connsiteX12" fmla="*/ 2992581 w 2997109"/>
                      <a:gd name="connsiteY12" fmla="*/ 2757054 h 2881745"/>
                      <a:gd name="connsiteX13" fmla="*/ 2978727 w 2997109"/>
                      <a:gd name="connsiteY13" fmla="*/ 2881745 h 288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997109" h="2881745">
                        <a:moveTo>
                          <a:pt x="0" y="0"/>
                        </a:moveTo>
                        <a:cubicBezTo>
                          <a:pt x="105063" y="45027"/>
                          <a:pt x="210127" y="90054"/>
                          <a:pt x="304800" y="138545"/>
                        </a:cubicBezTo>
                        <a:cubicBezTo>
                          <a:pt x="399473" y="187036"/>
                          <a:pt x="466436" y="235527"/>
                          <a:pt x="568036" y="290945"/>
                        </a:cubicBezTo>
                        <a:cubicBezTo>
                          <a:pt x="669636" y="346363"/>
                          <a:pt x="817418" y="415636"/>
                          <a:pt x="914400" y="471054"/>
                        </a:cubicBezTo>
                        <a:cubicBezTo>
                          <a:pt x="1011382" y="526472"/>
                          <a:pt x="1071418" y="574963"/>
                          <a:pt x="1149927" y="623454"/>
                        </a:cubicBezTo>
                        <a:cubicBezTo>
                          <a:pt x="1228436" y="671945"/>
                          <a:pt x="1265381" y="681182"/>
                          <a:pt x="1385454" y="762000"/>
                        </a:cubicBezTo>
                        <a:cubicBezTo>
                          <a:pt x="1505527" y="842818"/>
                          <a:pt x="1745672" y="1013691"/>
                          <a:pt x="1870363" y="1108364"/>
                        </a:cubicBezTo>
                        <a:cubicBezTo>
                          <a:pt x="1995054" y="1203037"/>
                          <a:pt x="2052783" y="1256145"/>
                          <a:pt x="2133601" y="1330036"/>
                        </a:cubicBezTo>
                        <a:cubicBezTo>
                          <a:pt x="2214419" y="1403927"/>
                          <a:pt x="2283690" y="1473200"/>
                          <a:pt x="2355272" y="1551709"/>
                        </a:cubicBezTo>
                        <a:cubicBezTo>
                          <a:pt x="2426854" y="1630218"/>
                          <a:pt x="2493818" y="1708727"/>
                          <a:pt x="2563091" y="1801091"/>
                        </a:cubicBezTo>
                        <a:cubicBezTo>
                          <a:pt x="2632364" y="1893455"/>
                          <a:pt x="2713182" y="2006600"/>
                          <a:pt x="2770909" y="2105891"/>
                        </a:cubicBezTo>
                        <a:cubicBezTo>
                          <a:pt x="2828636" y="2205182"/>
                          <a:pt x="2872509" y="2288309"/>
                          <a:pt x="2909454" y="2396836"/>
                        </a:cubicBezTo>
                        <a:cubicBezTo>
                          <a:pt x="2946399" y="2505363"/>
                          <a:pt x="2981036" y="2676236"/>
                          <a:pt x="2992581" y="2757054"/>
                        </a:cubicBezTo>
                        <a:cubicBezTo>
                          <a:pt x="3004127" y="2837872"/>
                          <a:pt x="2991427" y="2859808"/>
                          <a:pt x="2978727" y="288174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Freeform 22"/>
                <p:cNvSpPr/>
                <p:nvPr/>
              </p:nvSpPr>
              <p:spPr>
                <a:xfrm>
                  <a:off x="5134452" y="207818"/>
                  <a:ext cx="1953566" cy="5805055"/>
                </a:xfrm>
                <a:custGeom>
                  <a:avLst/>
                  <a:gdLst>
                    <a:gd name="connsiteX0" fmla="*/ 0 w 1953566"/>
                    <a:gd name="connsiteY0" fmla="*/ 0 h 5805055"/>
                    <a:gd name="connsiteX1" fmla="*/ 346363 w 1953566"/>
                    <a:gd name="connsiteY1" fmla="*/ 346364 h 5805055"/>
                    <a:gd name="connsiteX2" fmla="*/ 720436 w 1953566"/>
                    <a:gd name="connsiteY2" fmla="*/ 748146 h 5805055"/>
                    <a:gd name="connsiteX3" fmla="*/ 1052945 w 1953566"/>
                    <a:gd name="connsiteY3" fmla="*/ 1122218 h 5805055"/>
                    <a:gd name="connsiteX4" fmla="*/ 1330036 w 1953566"/>
                    <a:gd name="connsiteY4" fmla="*/ 1454727 h 5805055"/>
                    <a:gd name="connsiteX5" fmla="*/ 1662545 w 1953566"/>
                    <a:gd name="connsiteY5" fmla="*/ 1953491 h 5805055"/>
                    <a:gd name="connsiteX6" fmla="*/ 1856509 w 1953566"/>
                    <a:gd name="connsiteY6" fmla="*/ 2466109 h 5805055"/>
                    <a:gd name="connsiteX7" fmla="*/ 1953491 w 1953566"/>
                    <a:gd name="connsiteY7" fmla="*/ 2923309 h 5805055"/>
                    <a:gd name="connsiteX8" fmla="*/ 1842654 w 1953566"/>
                    <a:gd name="connsiteY8" fmla="*/ 3532909 h 5805055"/>
                    <a:gd name="connsiteX9" fmla="*/ 1496291 w 1953566"/>
                    <a:gd name="connsiteY9" fmla="*/ 4170218 h 5805055"/>
                    <a:gd name="connsiteX10" fmla="*/ 1011381 w 1953566"/>
                    <a:gd name="connsiteY10" fmla="*/ 4807527 h 5805055"/>
                    <a:gd name="connsiteX11" fmla="*/ 706581 w 1953566"/>
                    <a:gd name="connsiteY11" fmla="*/ 5126182 h 5805055"/>
                    <a:gd name="connsiteX12" fmla="*/ 387927 w 1953566"/>
                    <a:gd name="connsiteY12" fmla="*/ 5444837 h 5805055"/>
                    <a:gd name="connsiteX13" fmla="*/ 0 w 1953566"/>
                    <a:gd name="connsiteY13" fmla="*/ 5805055 h 580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953566" h="5805055">
                      <a:moveTo>
                        <a:pt x="0" y="0"/>
                      </a:moveTo>
                      <a:cubicBezTo>
                        <a:pt x="113145" y="110836"/>
                        <a:pt x="226290" y="221673"/>
                        <a:pt x="346363" y="346364"/>
                      </a:cubicBezTo>
                      <a:cubicBezTo>
                        <a:pt x="466436" y="471055"/>
                        <a:pt x="602672" y="618837"/>
                        <a:pt x="720436" y="748146"/>
                      </a:cubicBezTo>
                      <a:cubicBezTo>
                        <a:pt x="838200" y="877455"/>
                        <a:pt x="951345" y="1004455"/>
                        <a:pt x="1052945" y="1122218"/>
                      </a:cubicBezTo>
                      <a:cubicBezTo>
                        <a:pt x="1154545" y="1239981"/>
                        <a:pt x="1228436" y="1316182"/>
                        <a:pt x="1330036" y="1454727"/>
                      </a:cubicBezTo>
                      <a:cubicBezTo>
                        <a:pt x="1431636" y="1593272"/>
                        <a:pt x="1574800" y="1784927"/>
                        <a:pt x="1662545" y="1953491"/>
                      </a:cubicBezTo>
                      <a:cubicBezTo>
                        <a:pt x="1750290" y="2122055"/>
                        <a:pt x="1808018" y="2304473"/>
                        <a:pt x="1856509" y="2466109"/>
                      </a:cubicBezTo>
                      <a:cubicBezTo>
                        <a:pt x="1905000" y="2627745"/>
                        <a:pt x="1955800" y="2745509"/>
                        <a:pt x="1953491" y="2923309"/>
                      </a:cubicBezTo>
                      <a:cubicBezTo>
                        <a:pt x="1951182" y="3101109"/>
                        <a:pt x="1918854" y="3325091"/>
                        <a:pt x="1842654" y="3532909"/>
                      </a:cubicBezTo>
                      <a:cubicBezTo>
                        <a:pt x="1766454" y="3740727"/>
                        <a:pt x="1634837" y="3957782"/>
                        <a:pt x="1496291" y="4170218"/>
                      </a:cubicBezTo>
                      <a:cubicBezTo>
                        <a:pt x="1357746" y="4382654"/>
                        <a:pt x="1142999" y="4648200"/>
                        <a:pt x="1011381" y="4807527"/>
                      </a:cubicBezTo>
                      <a:cubicBezTo>
                        <a:pt x="879763" y="4966854"/>
                        <a:pt x="810490" y="5019964"/>
                        <a:pt x="706581" y="5126182"/>
                      </a:cubicBezTo>
                      <a:cubicBezTo>
                        <a:pt x="602672" y="5232400"/>
                        <a:pt x="505690" y="5331692"/>
                        <a:pt x="387927" y="5444837"/>
                      </a:cubicBezTo>
                      <a:cubicBezTo>
                        <a:pt x="270164" y="5557982"/>
                        <a:pt x="135082" y="5681518"/>
                        <a:pt x="0" y="580505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905275" y="416820"/>
                    <a:ext cx="8594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5275" y="416820"/>
                    <a:ext cx="85946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092" r="-7092"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094820" y="194358"/>
                    <a:ext cx="8594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&gt;0</m:t>
                          </m:r>
                        </m:oMath>
                      </m:oMathPara>
                    </a14:m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4820" y="194358"/>
                    <a:ext cx="85946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801" r="-70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018274" y="3178630"/>
                    <a:ext cx="8594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&lt;0</m:t>
                          </m:r>
                        </m:oMath>
                      </m:oMathPara>
                    </a14:m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274" y="3178630"/>
                    <a:ext cx="85946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092" r="-7801"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733345" y="3236609"/>
                    <a:ext cx="8594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&lt;0</m:t>
                          </m:r>
                        </m:oMath>
                      </m:oMathPara>
                    </a14:m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3345" y="3236609"/>
                    <a:ext cx="8594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092" r="-7801"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Oval 18"/>
            <p:cNvSpPr/>
            <p:nvPr/>
          </p:nvSpPr>
          <p:spPr>
            <a:xfrm>
              <a:off x="6821564" y="33803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186914" y="3226439"/>
                  <a:ext cx="3057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𝑃𝑜𝑖𝑛𝑡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𝑐𝑙𝑜𝑠𝑒𝑠𝑡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𝑎𝑝𝑝𝑟𝑜𝑎𝑐h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914" y="3226439"/>
                  <a:ext cx="305731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97" r="-1996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024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359943" y="3614970"/>
            <a:ext cx="2926111" cy="2776977"/>
            <a:chOff x="7900266" y="730021"/>
            <a:chExt cx="2926111" cy="2776977"/>
          </a:xfrm>
        </p:grpSpPr>
        <p:grpSp>
          <p:nvGrpSpPr>
            <p:cNvPr id="229" name="Group 228"/>
            <p:cNvGrpSpPr/>
            <p:nvPr/>
          </p:nvGrpSpPr>
          <p:grpSpPr>
            <a:xfrm>
              <a:off x="7900266" y="730021"/>
              <a:ext cx="2767326" cy="2776977"/>
              <a:chOff x="8533612" y="561437"/>
              <a:chExt cx="2767326" cy="2776977"/>
            </a:xfrm>
          </p:grpSpPr>
          <p:sp>
            <p:nvSpPr>
              <p:cNvPr id="230" name="Arc 229"/>
              <p:cNvSpPr/>
              <p:nvPr/>
            </p:nvSpPr>
            <p:spPr>
              <a:xfrm>
                <a:off x="8548603" y="1760282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8533612" y="561437"/>
                <a:ext cx="2767326" cy="2776977"/>
                <a:chOff x="8533612" y="561437"/>
                <a:chExt cx="2767326" cy="2776977"/>
              </a:xfrm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8548603" y="561437"/>
                  <a:ext cx="2752335" cy="2776977"/>
                  <a:chOff x="3238842" y="2822546"/>
                  <a:chExt cx="2752335" cy="2776977"/>
                </a:xfrm>
              </p:grpSpPr>
              <p:cxnSp>
                <p:nvCxnSpPr>
                  <p:cNvPr id="236" name="Straight Connector 235"/>
                  <p:cNvCxnSpPr/>
                  <p:nvPr/>
                </p:nvCxnSpPr>
                <p:spPr>
                  <a:xfrm flipV="1">
                    <a:off x="4406558" y="3716052"/>
                    <a:ext cx="1152122" cy="5329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3238842" y="2822546"/>
                    <a:ext cx="2752335" cy="2776977"/>
                    <a:chOff x="4932485" y="2609916"/>
                    <a:chExt cx="2752335" cy="2776977"/>
                  </a:xfrm>
                </p:grpSpPr>
                <p:grpSp>
                  <p:nvGrpSpPr>
                    <p:cNvPr id="247" name="Group 246"/>
                    <p:cNvGrpSpPr/>
                    <p:nvPr/>
                  </p:nvGrpSpPr>
                  <p:grpSpPr>
                    <a:xfrm>
                      <a:off x="4932485" y="2805310"/>
                      <a:ext cx="2365130" cy="2365130"/>
                      <a:chOff x="5099539" y="1274206"/>
                      <a:chExt cx="2365130" cy="2365130"/>
                    </a:xfrm>
                  </p:grpSpPr>
                  <p:sp>
                    <p:nvSpPr>
                      <p:cNvPr id="250" name="Oval 249"/>
                      <p:cNvSpPr/>
                      <p:nvPr/>
                    </p:nvSpPr>
                    <p:spPr>
                      <a:xfrm>
                        <a:off x="5099539" y="1274206"/>
                        <a:ext cx="2365130" cy="236513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7313935" y="1897522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48" name="Straight Connector 247"/>
                    <p:cNvCxnSpPr/>
                    <p:nvPr/>
                  </p:nvCxnSpPr>
                  <p:spPr>
                    <a:xfrm flipH="1">
                      <a:off x="6100201" y="2609916"/>
                      <a:ext cx="14849" cy="277697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49" name="TextBox 248"/>
                        <p:cNvSpPr txBox="1"/>
                        <p:nvPr/>
                      </p:nvSpPr>
                      <p:spPr>
                        <a:xfrm>
                          <a:off x="7123543" y="2961876"/>
                          <a:ext cx="56127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49" name="TextBox 2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23543" y="2961876"/>
                          <a:ext cx="561277" cy="345159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33" name="Arc 232"/>
                <p:cNvSpPr/>
                <p:nvPr/>
              </p:nvSpPr>
              <p:spPr>
                <a:xfrm>
                  <a:off x="8533612" y="1775270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TextBox 262"/>
                <p:cNvSpPr txBox="1"/>
                <p:nvPr/>
              </p:nvSpPr>
              <p:spPr>
                <a:xfrm>
                  <a:off x="9537240" y="1314914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3" name="TextBox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240" y="1314914"/>
                  <a:ext cx="561277" cy="377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2258" r="-26087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4" name="Straight Arrow Connector 263"/>
            <p:cNvCxnSpPr/>
            <p:nvPr/>
          </p:nvCxnSpPr>
          <p:spPr>
            <a:xfrm flipH="1">
              <a:off x="9563829" y="1617678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 flipV="1">
              <a:off x="10205084" y="1288362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5011163" y="3573388"/>
            <a:ext cx="2962334" cy="2776977"/>
            <a:chOff x="6535559" y="3464314"/>
            <a:chExt cx="2962334" cy="2776977"/>
          </a:xfrm>
        </p:grpSpPr>
        <p:grpSp>
          <p:nvGrpSpPr>
            <p:cNvPr id="290" name="Group 289"/>
            <p:cNvGrpSpPr/>
            <p:nvPr/>
          </p:nvGrpSpPr>
          <p:grpSpPr>
            <a:xfrm>
              <a:off x="6535559" y="3464314"/>
              <a:ext cx="2549433" cy="2776977"/>
              <a:chOff x="8364300" y="561437"/>
              <a:chExt cx="2549433" cy="2776977"/>
            </a:xfrm>
          </p:grpSpPr>
          <p:sp>
            <p:nvSpPr>
              <p:cNvPr id="291" name="Arc 290"/>
              <p:cNvSpPr/>
              <p:nvPr/>
            </p:nvSpPr>
            <p:spPr>
              <a:xfrm>
                <a:off x="8548603" y="1760282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8364300" y="561437"/>
                <a:ext cx="2549433" cy="2776977"/>
                <a:chOff x="8364300" y="561437"/>
                <a:chExt cx="2549433" cy="2776977"/>
              </a:xfrm>
            </p:grpSpPr>
            <p:grpSp>
              <p:nvGrpSpPr>
                <p:cNvPr id="296" name="Group 295"/>
                <p:cNvGrpSpPr/>
                <p:nvPr/>
              </p:nvGrpSpPr>
              <p:grpSpPr>
                <a:xfrm>
                  <a:off x="8364300" y="561437"/>
                  <a:ext cx="2549433" cy="2776977"/>
                  <a:chOff x="3054539" y="2822546"/>
                  <a:chExt cx="2549433" cy="2776977"/>
                </a:xfrm>
              </p:grpSpPr>
              <p:cxnSp>
                <p:nvCxnSpPr>
                  <p:cNvPr id="297" name="Straight Connector 296"/>
                  <p:cNvCxnSpPr/>
                  <p:nvPr/>
                </p:nvCxnSpPr>
                <p:spPr>
                  <a:xfrm flipV="1">
                    <a:off x="4406558" y="3716052"/>
                    <a:ext cx="1152122" cy="5329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 flipV="1">
                    <a:off x="4422756" y="3686149"/>
                    <a:ext cx="1075452" cy="120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1" name="Group 300"/>
                  <p:cNvGrpSpPr/>
                  <p:nvPr/>
                </p:nvGrpSpPr>
                <p:grpSpPr>
                  <a:xfrm>
                    <a:off x="3054539" y="2822546"/>
                    <a:ext cx="2549433" cy="2776977"/>
                    <a:chOff x="3054539" y="2807556"/>
                    <a:chExt cx="2549433" cy="2776977"/>
                  </a:xfrm>
                </p:grpSpPr>
                <p:grpSp>
                  <p:nvGrpSpPr>
                    <p:cNvPr id="302" name="Group 301"/>
                    <p:cNvGrpSpPr/>
                    <p:nvPr/>
                  </p:nvGrpSpPr>
                  <p:grpSpPr>
                    <a:xfrm>
                      <a:off x="3238842" y="2807556"/>
                      <a:ext cx="2365130" cy="2776977"/>
                      <a:chOff x="2802071" y="2957660"/>
                      <a:chExt cx="2365130" cy="2776977"/>
                    </a:xfrm>
                  </p:grpSpPr>
                  <p:grpSp>
                    <p:nvGrpSpPr>
                      <p:cNvPr id="305" name="Group 304"/>
                      <p:cNvGrpSpPr/>
                      <p:nvPr/>
                    </p:nvGrpSpPr>
                    <p:grpSpPr>
                      <a:xfrm>
                        <a:off x="2802071" y="2957660"/>
                        <a:ext cx="2365130" cy="2776977"/>
                        <a:chOff x="4932485" y="2609916"/>
                        <a:chExt cx="2365130" cy="2776977"/>
                      </a:xfrm>
                    </p:grpSpPr>
                    <p:grpSp>
                      <p:nvGrpSpPr>
                        <p:cNvPr id="308" name="Group 307"/>
                        <p:cNvGrpSpPr/>
                        <p:nvPr/>
                      </p:nvGrpSpPr>
                      <p:grpSpPr>
                        <a:xfrm>
                          <a:off x="4932485" y="2805310"/>
                          <a:ext cx="2365130" cy="2365130"/>
                          <a:chOff x="5099539" y="1274206"/>
                          <a:chExt cx="2365130" cy="2365130"/>
                        </a:xfrm>
                      </p:grpSpPr>
                      <p:sp>
                        <p:nvSpPr>
                          <p:cNvPr id="311" name="Oval 310"/>
                          <p:cNvSpPr/>
                          <p:nvPr/>
                        </p:nvSpPr>
                        <p:spPr>
                          <a:xfrm>
                            <a:off x="5099539" y="1274206"/>
                            <a:ext cx="2365130" cy="2365130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12" name="Oval 311"/>
                          <p:cNvSpPr/>
                          <p:nvPr/>
                        </p:nvSpPr>
                        <p:spPr>
                          <a:xfrm>
                            <a:off x="7313935" y="1897522"/>
                            <a:ext cx="120943" cy="11976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09" name="Straight Connector 308"/>
                        <p:cNvCxnSpPr/>
                        <p:nvPr/>
                      </p:nvCxnSpPr>
                      <p:spPr>
                        <a:xfrm flipH="1">
                          <a:off x="6100201" y="2609916"/>
                          <a:ext cx="14849" cy="277697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06" name="Arc 305"/>
                      <p:cNvSpPr/>
                      <p:nvPr/>
                    </p:nvSpPr>
                    <p:spPr>
                      <a:xfrm>
                        <a:off x="2916847" y="3705225"/>
                        <a:ext cx="2120801" cy="268934"/>
                      </a:xfrm>
                      <a:prstGeom prst="arc">
                        <a:avLst>
                          <a:gd name="adj1" fmla="val 10819517"/>
                          <a:gd name="adj2" fmla="val 21596417"/>
                        </a:avLst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Arc 306"/>
                      <p:cNvSpPr/>
                      <p:nvPr/>
                    </p:nvSpPr>
                    <p:spPr>
                      <a:xfrm>
                        <a:off x="2933137" y="3709283"/>
                        <a:ext cx="2120801" cy="268934"/>
                      </a:xfrm>
                      <a:prstGeom prst="arc">
                        <a:avLst>
                          <a:gd name="adj1" fmla="val 31471"/>
                          <a:gd name="adj2" fmla="val 10840678"/>
                        </a:avLst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3" name="Arc 302"/>
                    <p:cNvSpPr/>
                    <p:nvPr/>
                  </p:nvSpPr>
                  <p:spPr>
                    <a:xfrm>
                      <a:off x="3054539" y="3499600"/>
                      <a:ext cx="2215976" cy="391388"/>
                    </a:xfrm>
                    <a:prstGeom prst="arc">
                      <a:avLst>
                        <a:gd name="adj1" fmla="val 9094244"/>
                        <a:gd name="adj2" fmla="val 11497263"/>
                      </a:avLst>
                    </a:prstGeom>
                    <a:ln w="571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04" name="TextBox 303"/>
                        <p:cNvSpPr txBox="1"/>
                        <p:nvPr/>
                      </p:nvSpPr>
                      <p:spPr>
                        <a:xfrm>
                          <a:off x="3123023" y="3246847"/>
                          <a:ext cx="26212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04" name="TextBox 30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23023" y="3246847"/>
                          <a:ext cx="262123" cy="307777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9302" r="-9302"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94" name="Arc 293"/>
                <p:cNvSpPr/>
                <p:nvPr/>
              </p:nvSpPr>
              <p:spPr>
                <a:xfrm>
                  <a:off x="8533612" y="1775270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2" name="TextBox 321"/>
                <p:cNvSpPr txBox="1"/>
                <p:nvPr/>
              </p:nvSpPr>
              <p:spPr>
                <a:xfrm>
                  <a:off x="8674771" y="4422142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2" name="TextBox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4771" y="4422142"/>
                  <a:ext cx="561277" cy="377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0645" r="-26087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/>
            <p:cNvCxnSpPr/>
            <p:nvPr/>
          </p:nvCxnSpPr>
          <p:spPr>
            <a:xfrm flipH="1">
              <a:off x="8367286" y="4380437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V="1">
              <a:off x="8993175" y="3860376"/>
              <a:ext cx="272864" cy="5065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7" name="TextBox 326"/>
                <p:cNvSpPr txBox="1"/>
                <p:nvPr/>
              </p:nvSpPr>
              <p:spPr>
                <a:xfrm>
                  <a:off x="9176551" y="3994796"/>
                  <a:ext cx="321342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7" name="TextBox 3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551" y="3994796"/>
                  <a:ext cx="321342" cy="34515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8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9" name="Group 338"/>
          <p:cNvGrpSpPr/>
          <p:nvPr/>
        </p:nvGrpSpPr>
        <p:grpSpPr>
          <a:xfrm>
            <a:off x="8203387" y="3816942"/>
            <a:ext cx="1602802" cy="1414582"/>
            <a:chOff x="10062571" y="3779417"/>
            <a:chExt cx="1602802" cy="14145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9" name="TextBox 328"/>
                <p:cNvSpPr txBox="1"/>
                <p:nvPr/>
              </p:nvSpPr>
              <p:spPr>
                <a:xfrm>
                  <a:off x="10565102" y="4816780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9" name="TextBox 3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5102" y="4816780"/>
                  <a:ext cx="561277" cy="37721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645" r="-27174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0" name="Straight Arrow Connector 329"/>
            <p:cNvCxnSpPr/>
            <p:nvPr/>
          </p:nvCxnSpPr>
          <p:spPr>
            <a:xfrm flipH="1">
              <a:off x="10062571" y="4579969"/>
              <a:ext cx="1069251" cy="5022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V="1">
              <a:off x="11136416" y="3779417"/>
              <a:ext cx="415230" cy="789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11344031" y="4148523"/>
                  <a:ext cx="321342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4031" y="4148523"/>
                  <a:ext cx="321342" cy="34515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77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3" name="Oval 332"/>
            <p:cNvSpPr/>
            <p:nvPr/>
          </p:nvSpPr>
          <p:spPr>
            <a:xfrm>
              <a:off x="11069266" y="4494692"/>
              <a:ext cx="118800" cy="118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0403083" y="3935678"/>
            <a:ext cx="1470678" cy="1280858"/>
            <a:chOff x="9966150" y="5283669"/>
            <a:chExt cx="1470678" cy="1280858"/>
          </a:xfrm>
        </p:grpSpPr>
        <p:grpSp>
          <p:nvGrpSpPr>
            <p:cNvPr id="353" name="Group 352"/>
            <p:cNvGrpSpPr/>
            <p:nvPr/>
          </p:nvGrpSpPr>
          <p:grpSpPr>
            <a:xfrm>
              <a:off x="9996130" y="5283669"/>
              <a:ext cx="1440698" cy="868412"/>
              <a:chOff x="10224675" y="3625270"/>
              <a:chExt cx="1440698" cy="86841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4" name="TextBox 353"/>
                  <p:cNvSpPr txBox="1"/>
                  <p:nvPr/>
                </p:nvSpPr>
                <p:spPr>
                  <a:xfrm>
                    <a:off x="10593519" y="3625270"/>
                    <a:ext cx="561277" cy="377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4" name="TextBox 3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3519" y="3625270"/>
                    <a:ext cx="561277" cy="37721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32787" r="-26087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5" name="Straight Arrow Connector 354"/>
              <p:cNvCxnSpPr/>
              <p:nvPr/>
            </p:nvCxnSpPr>
            <p:spPr>
              <a:xfrm flipH="1">
                <a:off x="10224675" y="3779920"/>
                <a:ext cx="1246577" cy="58651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/>
              <p:cNvCxnSpPr/>
              <p:nvPr/>
            </p:nvCxnSpPr>
            <p:spPr>
              <a:xfrm flipV="1">
                <a:off x="11199766" y="3764428"/>
                <a:ext cx="366870" cy="7072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7" name="TextBox 356"/>
                  <p:cNvSpPr txBox="1"/>
                  <p:nvPr/>
                </p:nvSpPr>
                <p:spPr>
                  <a:xfrm>
                    <a:off x="11344031" y="4148523"/>
                    <a:ext cx="321342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7" name="TextBox 3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44031" y="4148523"/>
                    <a:ext cx="321342" cy="34515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887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9" name="Straight Arrow Connector 358"/>
            <p:cNvCxnSpPr/>
            <p:nvPr/>
          </p:nvCxnSpPr>
          <p:spPr>
            <a:xfrm flipH="1">
              <a:off x="9966150" y="6140591"/>
              <a:ext cx="960101" cy="43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3" name="TextBox 362"/>
                <p:cNvSpPr txBox="1"/>
                <p:nvPr/>
              </p:nvSpPr>
              <p:spPr>
                <a:xfrm>
                  <a:off x="10218496" y="6219368"/>
                  <a:ext cx="561277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8496" y="6219368"/>
                  <a:ext cx="561277" cy="3451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522" t="-33333" r="-6522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647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1563" y="786025"/>
            <a:ext cx="9892605" cy="4949538"/>
            <a:chOff x="41563" y="786025"/>
            <a:chExt cx="9892605" cy="4949538"/>
          </a:xfrm>
        </p:grpSpPr>
        <p:sp>
          <p:nvSpPr>
            <p:cNvPr id="2" name="Rectangle 1"/>
            <p:cNvSpPr/>
            <p:nvPr/>
          </p:nvSpPr>
          <p:spPr>
            <a:xfrm>
              <a:off x="1066800" y="803564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427018" y="1267696"/>
              <a:ext cx="1828799" cy="4177140"/>
              <a:chOff x="5805056" y="1385455"/>
              <a:chExt cx="1828799" cy="41771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Isosceles Triangle 9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846618" y="786025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06836" y="1250157"/>
              <a:ext cx="1828799" cy="4177140"/>
              <a:chOff x="5805056" y="1385455"/>
              <a:chExt cx="1828799" cy="417714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Isosceles Triangle 15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992443" y="190321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996248" y="180233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052914" y="1967128"/>
              <a:ext cx="0" cy="1139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6499" y="803564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9056719" y="786025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/>
            <p:cNvSpPr/>
            <p:nvPr/>
          </p:nvSpPr>
          <p:spPr>
            <a:xfrm rot="16200000">
              <a:off x="9166328" y="165342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5932" t="-33333" r="-52542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blipFill>
                  <a:blip r:embed="rId5"/>
                  <a:stretch>
                    <a:fillRect l="-18367" t="-30645" r="-7346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1563" y="5465395"/>
              <a:ext cx="4862486" cy="2701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20867076">
              <a:off x="5816584" y="3062848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0867076">
              <a:off x="1066741" y="3016204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9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503335" y="1300565"/>
            <a:ext cx="4663701" cy="1490421"/>
            <a:chOff x="1503335" y="1300565"/>
            <a:chExt cx="4663701" cy="1490421"/>
          </a:xfrm>
        </p:grpSpPr>
        <p:sp>
          <p:nvSpPr>
            <p:cNvPr id="40" name="Oval 39"/>
            <p:cNvSpPr/>
            <p:nvPr/>
          </p:nvSpPr>
          <p:spPr>
            <a:xfrm>
              <a:off x="1503335" y="1642820"/>
              <a:ext cx="1224366" cy="8059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606515" y="1300565"/>
              <a:ext cx="560521" cy="14904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266270" y="1874648"/>
              <a:ext cx="1755182" cy="3422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015009" y="1907275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09" y="1907275"/>
                  <a:ext cx="201017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30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061406" y="1907275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406" y="1907275"/>
                  <a:ext cx="21140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714" r="-2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781073" y="1907274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073" y="1907274"/>
                  <a:ext cx="20088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15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14305</TotalTime>
  <Words>238</Words>
  <Application>Microsoft Macintosh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256</cp:revision>
  <dcterms:created xsi:type="dcterms:W3CDTF">2017-07-11T12:03:09Z</dcterms:created>
  <dcterms:modified xsi:type="dcterms:W3CDTF">2018-06-27T22:08:34Z</dcterms:modified>
</cp:coreProperties>
</file>