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32.png"/><Relationship Id="rId50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30.png"/><Relationship Id="rId5" Type="http://schemas.openxmlformats.org/officeDocument/2006/relationships/image" Target="../media/image190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35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29.png"/><Relationship Id="rId19" Type="http://schemas.openxmlformats.org/officeDocument/2006/relationships/image" Target="../media/image33.png"/><Relationship Id="rId52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34.png"/><Relationship Id="rId8" Type="http://schemas.openxmlformats.org/officeDocument/2006/relationships/image" Target="../media/image22.png"/><Relationship Id="rId51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11.png"/><Relationship Id="rId16" Type="http://schemas.openxmlformats.org/officeDocument/2006/relationships/image" Target="../media/image122.png"/><Relationship Id="rId20" Type="http://schemas.openxmlformats.org/officeDocument/2006/relationships/image" Target="../media/image17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4.png"/><Relationship Id="rId19" Type="http://schemas.openxmlformats.org/officeDocument/2006/relationships/image" Target="../media/image11.png"/><Relationship Id="rId31" Type="http://schemas.openxmlformats.org/officeDocument/2006/relationships/image" Target="../media/image134.png"/><Relationship Id="rId4" Type="http://schemas.openxmlformats.org/officeDocument/2006/relationships/image" Target="../media/image1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24718" cy="2146316"/>
            <a:chOff x="1129904" y="708040"/>
            <a:chExt cx="2224718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9618029" y="3423967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015695" y="3504021"/>
            <a:ext cx="2288525" cy="2157589"/>
            <a:chOff x="4015695" y="3504021"/>
            <a:chExt cx="2288525" cy="21575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B</a:t>
                </a:r>
                <a:endParaRPr lang="en-CA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A</a:t>
                </a:r>
                <a:endParaRPr lang="en-CA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 smtClean="0"/>
                          <a:t>’</a:t>
                        </a:r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32065" y="441961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0840" y="2440028"/>
            <a:ext cx="3372973" cy="2081821"/>
            <a:chOff x="2189660" y="2683219"/>
            <a:chExt cx="3372973" cy="2081821"/>
          </a:xfrm>
        </p:grpSpPr>
        <p:sp>
          <p:nvSpPr>
            <p:cNvPr id="19" name="Oval 18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745431" y="2683219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2353" t="-33333" r="-9705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V="1">
              <a:off x="4770153" y="2848813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31429" t="-35714" r="-914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21358464">
              <a:off x="4674794" y="3544951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116128" y="1503680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996068" y="2924481"/>
            <a:ext cx="4726276" cy="1616666"/>
            <a:chOff x="4996068" y="2924481"/>
            <a:chExt cx="4726276" cy="1616666"/>
          </a:xfrm>
        </p:grpSpPr>
        <p:grpSp>
          <p:nvGrpSpPr>
            <p:cNvPr id="46" name="Group 45"/>
            <p:cNvGrpSpPr/>
            <p:nvPr/>
          </p:nvGrpSpPr>
          <p:grpSpPr>
            <a:xfrm>
              <a:off x="4996068" y="3201951"/>
              <a:ext cx="1934955" cy="1339196"/>
              <a:chOff x="4996068" y="3201951"/>
              <a:chExt cx="1934955" cy="133919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78875" y="3671801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5963546" y="3201951"/>
                <a:ext cx="0" cy="1108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30" r="-18605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4996068" y="4302291"/>
                <a:ext cx="1934955" cy="23885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39861" y="2924481"/>
              <a:ext cx="2182483" cy="1609775"/>
              <a:chOff x="7576956" y="2931372"/>
              <a:chExt cx="2182483" cy="1609775"/>
            </a:xfrm>
          </p:grpSpPr>
          <p:sp>
            <p:nvSpPr>
              <p:cNvPr id="39" name="Rectangle 38"/>
              <p:cNvSpPr/>
              <p:nvPr/>
            </p:nvSpPr>
            <p:spPr>
              <a:xfrm rot="1669539">
                <a:off x="8315159" y="326548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V="1">
                <a:off x="8452858" y="2931372"/>
                <a:ext cx="469818" cy="927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ight Triangle 22"/>
              <p:cNvSpPr/>
              <p:nvPr/>
            </p:nvSpPr>
            <p:spPr>
              <a:xfrm>
                <a:off x="7576956" y="3419306"/>
                <a:ext cx="2182483" cy="1121841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127</Words>
  <Application>Microsoft Office PowerPoint</Application>
  <PresentationFormat>Widescreen</PresentationFormat>
  <Paragraphs>209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66</cp:revision>
  <dcterms:created xsi:type="dcterms:W3CDTF">2017-07-11T12:03:09Z</dcterms:created>
  <dcterms:modified xsi:type="dcterms:W3CDTF">2018-05-17T18:18:04Z</dcterms:modified>
</cp:coreProperties>
</file>