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14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317785" y="725864"/>
            <a:ext cx="3466107" cy="3742441"/>
            <a:chOff x="2317785" y="725864"/>
            <a:chExt cx="3466107" cy="3742441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806052" y="203462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415907" y="203462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907" y="2034620"/>
                  <a:ext cx="3679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4025245" y="725864"/>
              <a:ext cx="0" cy="374244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081772" y="2044595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772" y="2044595"/>
                  <a:ext cx="21320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288907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317785" y="3569146"/>
              <a:ext cx="1066438" cy="841883"/>
              <a:chOff x="2317785" y="1008668"/>
              <a:chExt cx="1066438" cy="841883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2441543" y="1252980"/>
                <a:ext cx="942680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2820737"/>
              <a:ext cx="763571" cy="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5970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12502" y="386216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406726" y="4070657"/>
              <a:ext cx="739149" cy="114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V="1">
            <a:off x="3384223" y="4475691"/>
            <a:ext cx="617560" cy="47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49875" y="3198729"/>
            <a:ext cx="738941" cy="143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4223037" y="3130790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7" y="3130790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492462" y="444843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62" y="4448436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75</cp:revision>
  <dcterms:created xsi:type="dcterms:W3CDTF">2017-07-11T12:03:09Z</dcterms:created>
  <dcterms:modified xsi:type="dcterms:W3CDTF">2018-05-17T21:06:38Z</dcterms:modified>
</cp:coreProperties>
</file>