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8" r:id="rId6"/>
    <p:sldId id="277" r:id="rId7"/>
    <p:sldId id="276" r:id="rId8"/>
    <p:sldId id="275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/>
    <p:restoredTop sz="55685" autoAdjust="0"/>
  </p:normalViewPr>
  <p:slideViewPr>
    <p:cSldViewPr snapToGrid="0">
      <p:cViewPr>
        <p:scale>
          <a:sx n="120" d="100"/>
          <a:sy n="120" d="100"/>
        </p:scale>
        <p:origin x="-51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35" Type="http://schemas.openxmlformats.org/officeDocument/2006/relationships/image" Target="../media/image75.png"/><Relationship Id="rId36" Type="http://schemas.openxmlformats.org/officeDocument/2006/relationships/image" Target="../media/image76.png"/><Relationship Id="rId3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2" Type="http://schemas.openxmlformats.org/officeDocument/2006/relationships/image" Target="../media/image45.png"/><Relationship Id="rId33" Type="http://schemas.openxmlformats.org/officeDocument/2006/relationships/image" Target="../media/image73.png"/><Relationship Id="rId34" Type="http://schemas.openxmlformats.org/officeDocument/2006/relationships/image" Target="../media/image74.png"/><Relationship Id="rId10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10" Type="http://schemas.openxmlformats.org/officeDocument/2006/relationships/image" Target="../media/image420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52.png"/><Relationship Id="rId1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20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34" Type="http://schemas.openxmlformats.org/officeDocument/2006/relationships/image" Target="../media/image32.png"/><Relationship Id="rId3" Type="http://schemas.openxmlformats.org/officeDocument/2006/relationships/image" Target="../media/image190.png"/><Relationship Id="rId4" Type="http://schemas.openxmlformats.org/officeDocument/2006/relationships/image" Target="../media/image200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160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35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6" Type="http://schemas.openxmlformats.org/officeDocument/2006/relationships/image" Target="../media/image49.png"/><Relationship Id="rId31" Type="http://schemas.openxmlformats.org/officeDocument/2006/relationships/image" Target="../media/image44.png"/><Relationship Id="rId37" Type="http://schemas.openxmlformats.org/officeDocument/2006/relationships/image" Target="../media/image50.png"/><Relationship Id="rId38" Type="http://schemas.openxmlformats.org/officeDocument/2006/relationships/image" Target="../media/image51.png"/><Relationship Id="rId3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3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991304" y="502661"/>
            <a:ext cx="10395501" cy="5716309"/>
            <a:chOff x="991304" y="502661"/>
            <a:chExt cx="10395501" cy="5716309"/>
          </a:xfrm>
        </p:grpSpPr>
        <p:grpSp>
          <p:nvGrpSpPr>
            <p:cNvPr id="46" name="Group 45"/>
            <p:cNvGrpSpPr/>
            <p:nvPr/>
          </p:nvGrpSpPr>
          <p:grpSpPr>
            <a:xfrm>
              <a:off x="2818917" y="502661"/>
              <a:ext cx="8567888" cy="5716309"/>
              <a:chOff x="556980" y="518703"/>
              <a:chExt cx="8567888" cy="571630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715099" y="518703"/>
                <a:ext cx="4409769" cy="5716309"/>
                <a:chOff x="4988050" y="443097"/>
                <a:chExt cx="4409769" cy="5716309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6604315" y="917054"/>
                  <a:ext cx="2428844" cy="4872942"/>
                  <a:chOff x="3134974" y="805562"/>
                  <a:chExt cx="2428844" cy="4872942"/>
                </a:xfrm>
              </p:grpSpPr>
              <p:sp>
                <p:nvSpPr>
                  <p:cNvPr id="21" name="Freeform 20"/>
                  <p:cNvSpPr/>
                  <p:nvPr/>
                </p:nvSpPr>
                <p:spPr>
                  <a:xfrm rot="16200000">
                    <a:off x="3989614" y="2929470"/>
                    <a:ext cx="2523281" cy="625126"/>
                  </a:xfrm>
                  <a:custGeom>
                    <a:avLst/>
                    <a:gdLst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370390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254642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289367"/>
                      <a:gd name="connsiteX1" fmla="*/ 0 w 2523281"/>
                      <a:gd name="connsiteY1" fmla="*/ 254642 h 289367"/>
                      <a:gd name="connsiteX2" fmla="*/ 2523281 w 2523281"/>
                      <a:gd name="connsiteY2" fmla="*/ 289367 h 289367"/>
                      <a:gd name="connsiteX3" fmla="*/ 2523281 w 2523281"/>
                      <a:gd name="connsiteY3" fmla="*/ 0 h 289367"/>
                      <a:gd name="connsiteX0" fmla="*/ 0 w 2523281"/>
                      <a:gd name="connsiteY0" fmla="*/ 69448 h 519757"/>
                      <a:gd name="connsiteX1" fmla="*/ 0 w 2523281"/>
                      <a:gd name="connsiteY1" fmla="*/ 254642 h 519757"/>
                      <a:gd name="connsiteX2" fmla="*/ 2523281 w 2523281"/>
                      <a:gd name="connsiteY2" fmla="*/ 289367 h 519757"/>
                      <a:gd name="connsiteX3" fmla="*/ 2523281 w 2523281"/>
                      <a:gd name="connsiteY3" fmla="*/ 0 h 519757"/>
                      <a:gd name="connsiteX0" fmla="*/ 0 w 2523281"/>
                      <a:gd name="connsiteY0" fmla="*/ 69448 h 639114"/>
                      <a:gd name="connsiteX1" fmla="*/ 0 w 2523281"/>
                      <a:gd name="connsiteY1" fmla="*/ 254642 h 639114"/>
                      <a:gd name="connsiteX2" fmla="*/ 2523281 w 2523281"/>
                      <a:gd name="connsiteY2" fmla="*/ 289367 h 639114"/>
                      <a:gd name="connsiteX3" fmla="*/ 2523281 w 2523281"/>
                      <a:gd name="connsiteY3" fmla="*/ 0 h 639114"/>
                      <a:gd name="connsiteX0" fmla="*/ 0 w 2523281"/>
                      <a:gd name="connsiteY0" fmla="*/ 69448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46299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11575 h 612369"/>
                      <a:gd name="connsiteX1" fmla="*/ 0 w 2523281"/>
                      <a:gd name="connsiteY1" fmla="*/ 219918 h 612369"/>
                      <a:gd name="connsiteX2" fmla="*/ 2523281 w 2523281"/>
                      <a:gd name="connsiteY2" fmla="*/ 254643 h 612369"/>
                      <a:gd name="connsiteX3" fmla="*/ 2523281 w 2523281"/>
                      <a:gd name="connsiteY3" fmla="*/ 0 h 612369"/>
                      <a:gd name="connsiteX0" fmla="*/ 0 w 2523281"/>
                      <a:gd name="connsiteY0" fmla="*/ 11575 h 633927"/>
                      <a:gd name="connsiteX1" fmla="*/ 0 w 2523281"/>
                      <a:gd name="connsiteY1" fmla="*/ 266244 h 633927"/>
                      <a:gd name="connsiteX2" fmla="*/ 2523281 w 2523281"/>
                      <a:gd name="connsiteY2" fmla="*/ 254643 h 633927"/>
                      <a:gd name="connsiteX3" fmla="*/ 2523281 w 2523281"/>
                      <a:gd name="connsiteY3" fmla="*/ 0 h 633927"/>
                      <a:gd name="connsiteX0" fmla="*/ 0 w 2523281"/>
                      <a:gd name="connsiteY0" fmla="*/ 11575 h 625503"/>
                      <a:gd name="connsiteX1" fmla="*/ 0 w 2523281"/>
                      <a:gd name="connsiteY1" fmla="*/ 266244 h 625503"/>
                      <a:gd name="connsiteX2" fmla="*/ 2523281 w 2523281"/>
                      <a:gd name="connsiteY2" fmla="*/ 254643 h 625503"/>
                      <a:gd name="connsiteX3" fmla="*/ 2523281 w 2523281"/>
                      <a:gd name="connsiteY3" fmla="*/ 0 h 62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3281" h="625503">
                        <a:moveTo>
                          <a:pt x="0" y="11575"/>
                        </a:moveTo>
                        <a:lnTo>
                          <a:pt x="0" y="266244"/>
                        </a:lnTo>
                        <a:cubicBezTo>
                          <a:pt x="667474" y="706068"/>
                          <a:pt x="1716911" y="787078"/>
                          <a:pt x="2523281" y="254643"/>
                        </a:cubicBezTo>
                        <a:lnTo>
                          <a:pt x="2523281" y="0"/>
                        </a:lnTo>
                      </a:path>
                    </a:pathLst>
                  </a:custGeom>
                  <a:gradFill flip="none" rotWithShape="1">
                    <a:gsLst>
                      <a:gs pos="0">
                        <a:schemeClr val="tx1"/>
                      </a:gs>
                      <a:gs pos="52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108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 rot="16200000">
                    <a:off x="1722863" y="2217673"/>
                    <a:ext cx="4872942" cy="2048719"/>
                  </a:xfrm>
                  <a:prstGeom prst="ellipse">
                    <a:avLst/>
                  </a:prstGeom>
                  <a:gradFill flip="none" rotWithShape="1">
                    <a:gsLst>
                      <a:gs pos="79000">
                        <a:schemeClr val="bg1">
                          <a:lumMod val="85000"/>
                        </a:schemeClr>
                      </a:gs>
                      <a:gs pos="100000">
                        <a:schemeClr val="tx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 rot="16200000">
                    <a:off x="1931405" y="2493734"/>
                    <a:ext cx="4340508" cy="1473445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>
                  <a:xfrm>
                    <a:off x="3780534" y="1077569"/>
                    <a:ext cx="567158" cy="1609800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158" h="1490021">
                        <a:moveTo>
                          <a:pt x="486137" y="1490021"/>
                        </a:moveTo>
                        <a:lnTo>
                          <a:pt x="0" y="228380"/>
                        </a:lnTo>
                        <a:cubicBezTo>
                          <a:pt x="30866" y="143499"/>
                          <a:pt x="212202" y="-28082"/>
                          <a:pt x="358814" y="3929"/>
                        </a:cubicBezTo>
                        <a:cubicBezTo>
                          <a:pt x="446700" y="31513"/>
                          <a:pt x="505712" y="49472"/>
                          <a:pt x="564723" y="144433"/>
                        </a:cubicBezTo>
                        <a:cubicBezTo>
                          <a:pt x="565535" y="592962"/>
                          <a:pt x="566346" y="1041491"/>
                          <a:pt x="567158" y="149002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 flipV="1">
                    <a:off x="3792836" y="3770963"/>
                    <a:ext cx="554856" cy="1629748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73835 w 554856"/>
                      <a:gd name="connsiteY0" fmla="*/ 1489942 h 1489942"/>
                      <a:gd name="connsiteX1" fmla="*/ 0 w 554856"/>
                      <a:gd name="connsiteY1" fmla="*/ 232401 h 1489942"/>
                      <a:gd name="connsiteX2" fmla="*/ 346512 w 554856"/>
                      <a:gd name="connsiteY2" fmla="*/ 3850 h 1489942"/>
                      <a:gd name="connsiteX3" fmla="*/ 552421 w 554856"/>
                      <a:gd name="connsiteY3" fmla="*/ 144354 h 1489942"/>
                      <a:gd name="connsiteX4" fmla="*/ 554856 w 554856"/>
                      <a:gd name="connsiteY4" fmla="*/ 1489941 h 1489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856" h="1489942">
                        <a:moveTo>
                          <a:pt x="473835" y="1489942"/>
                        </a:moveTo>
                        <a:lnTo>
                          <a:pt x="0" y="232401"/>
                        </a:lnTo>
                        <a:cubicBezTo>
                          <a:pt x="30866" y="147520"/>
                          <a:pt x="199900" y="-28161"/>
                          <a:pt x="346512" y="3850"/>
                        </a:cubicBezTo>
                        <a:cubicBezTo>
                          <a:pt x="434398" y="31434"/>
                          <a:pt x="493410" y="49393"/>
                          <a:pt x="552421" y="144354"/>
                        </a:cubicBezTo>
                        <a:cubicBezTo>
                          <a:pt x="553233" y="592883"/>
                          <a:pt x="554044" y="1041412"/>
                          <a:pt x="554856" y="1489941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 rot="16200000">
                    <a:off x="3633688" y="3009160"/>
                    <a:ext cx="1282224" cy="427574"/>
                  </a:xfrm>
                  <a:prstGeom prst="ellipse">
                    <a:avLst/>
                  </a:prstGeom>
                  <a:gradFill>
                    <a:gsLst>
                      <a:gs pos="7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Arc 15"/>
                <p:cNvSpPr/>
                <p:nvPr/>
              </p:nvSpPr>
              <p:spPr>
                <a:xfrm flipH="1">
                  <a:off x="7192935" y="2420038"/>
                  <a:ext cx="1076530" cy="1801906"/>
                </a:xfrm>
                <a:prstGeom prst="arc">
                  <a:avLst>
                    <a:gd name="adj1" fmla="val 17095886"/>
                    <a:gd name="adj2" fmla="val 4924302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flipH="1">
                  <a:off x="6155842" y="1587107"/>
                  <a:ext cx="2830315" cy="3509681"/>
                </a:xfrm>
                <a:prstGeom prst="arc">
                  <a:avLst>
                    <a:gd name="adj1" fmla="val 17470691"/>
                    <a:gd name="adj2" fmla="val 4116375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 flipH="1">
                  <a:off x="4988050" y="443097"/>
                  <a:ext cx="4409769" cy="5716309"/>
                </a:xfrm>
                <a:prstGeom prst="arc">
                  <a:avLst>
                    <a:gd name="adj1" fmla="val 17604646"/>
                    <a:gd name="adj2" fmla="val 4065367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980" y="917055"/>
                <a:ext cx="2907247" cy="4872942"/>
                <a:chOff x="556980" y="917055"/>
                <a:chExt cx="2907247" cy="4872942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035383" y="917055"/>
                  <a:ext cx="2428844" cy="4872942"/>
                  <a:chOff x="5377361" y="849819"/>
                  <a:chExt cx="2428844" cy="4872942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 rot="16200000">
                    <a:off x="6232001" y="2973727"/>
                    <a:ext cx="2523281" cy="625126"/>
                  </a:xfrm>
                  <a:custGeom>
                    <a:avLst/>
                    <a:gdLst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370390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254642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289367"/>
                      <a:gd name="connsiteX1" fmla="*/ 0 w 2523281"/>
                      <a:gd name="connsiteY1" fmla="*/ 254642 h 289367"/>
                      <a:gd name="connsiteX2" fmla="*/ 2523281 w 2523281"/>
                      <a:gd name="connsiteY2" fmla="*/ 289367 h 289367"/>
                      <a:gd name="connsiteX3" fmla="*/ 2523281 w 2523281"/>
                      <a:gd name="connsiteY3" fmla="*/ 0 h 289367"/>
                      <a:gd name="connsiteX0" fmla="*/ 0 w 2523281"/>
                      <a:gd name="connsiteY0" fmla="*/ 69448 h 519757"/>
                      <a:gd name="connsiteX1" fmla="*/ 0 w 2523281"/>
                      <a:gd name="connsiteY1" fmla="*/ 254642 h 519757"/>
                      <a:gd name="connsiteX2" fmla="*/ 2523281 w 2523281"/>
                      <a:gd name="connsiteY2" fmla="*/ 289367 h 519757"/>
                      <a:gd name="connsiteX3" fmla="*/ 2523281 w 2523281"/>
                      <a:gd name="connsiteY3" fmla="*/ 0 h 519757"/>
                      <a:gd name="connsiteX0" fmla="*/ 0 w 2523281"/>
                      <a:gd name="connsiteY0" fmla="*/ 69448 h 639114"/>
                      <a:gd name="connsiteX1" fmla="*/ 0 w 2523281"/>
                      <a:gd name="connsiteY1" fmla="*/ 254642 h 639114"/>
                      <a:gd name="connsiteX2" fmla="*/ 2523281 w 2523281"/>
                      <a:gd name="connsiteY2" fmla="*/ 289367 h 639114"/>
                      <a:gd name="connsiteX3" fmla="*/ 2523281 w 2523281"/>
                      <a:gd name="connsiteY3" fmla="*/ 0 h 639114"/>
                      <a:gd name="connsiteX0" fmla="*/ 0 w 2523281"/>
                      <a:gd name="connsiteY0" fmla="*/ 69448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46299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11575 h 612369"/>
                      <a:gd name="connsiteX1" fmla="*/ 0 w 2523281"/>
                      <a:gd name="connsiteY1" fmla="*/ 219918 h 612369"/>
                      <a:gd name="connsiteX2" fmla="*/ 2523281 w 2523281"/>
                      <a:gd name="connsiteY2" fmla="*/ 254643 h 612369"/>
                      <a:gd name="connsiteX3" fmla="*/ 2523281 w 2523281"/>
                      <a:gd name="connsiteY3" fmla="*/ 0 h 612369"/>
                      <a:gd name="connsiteX0" fmla="*/ 0 w 2523281"/>
                      <a:gd name="connsiteY0" fmla="*/ 11575 h 633927"/>
                      <a:gd name="connsiteX1" fmla="*/ 0 w 2523281"/>
                      <a:gd name="connsiteY1" fmla="*/ 266244 h 633927"/>
                      <a:gd name="connsiteX2" fmla="*/ 2523281 w 2523281"/>
                      <a:gd name="connsiteY2" fmla="*/ 254643 h 633927"/>
                      <a:gd name="connsiteX3" fmla="*/ 2523281 w 2523281"/>
                      <a:gd name="connsiteY3" fmla="*/ 0 h 633927"/>
                      <a:gd name="connsiteX0" fmla="*/ 0 w 2523281"/>
                      <a:gd name="connsiteY0" fmla="*/ 11575 h 625503"/>
                      <a:gd name="connsiteX1" fmla="*/ 0 w 2523281"/>
                      <a:gd name="connsiteY1" fmla="*/ 266244 h 625503"/>
                      <a:gd name="connsiteX2" fmla="*/ 2523281 w 2523281"/>
                      <a:gd name="connsiteY2" fmla="*/ 254643 h 625503"/>
                      <a:gd name="connsiteX3" fmla="*/ 2523281 w 2523281"/>
                      <a:gd name="connsiteY3" fmla="*/ 0 h 62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3281" h="625503">
                        <a:moveTo>
                          <a:pt x="0" y="11575"/>
                        </a:moveTo>
                        <a:lnTo>
                          <a:pt x="0" y="266244"/>
                        </a:lnTo>
                        <a:cubicBezTo>
                          <a:pt x="667474" y="706068"/>
                          <a:pt x="1716911" y="787078"/>
                          <a:pt x="2523281" y="254643"/>
                        </a:cubicBezTo>
                        <a:lnTo>
                          <a:pt x="2523281" y="0"/>
                        </a:lnTo>
                      </a:path>
                    </a:pathLst>
                  </a:custGeom>
                  <a:gradFill flip="none" rotWithShape="1">
                    <a:gsLst>
                      <a:gs pos="0">
                        <a:schemeClr val="tx1"/>
                      </a:gs>
                      <a:gs pos="52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108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 rot="16200000">
                    <a:off x="3965250" y="2261930"/>
                    <a:ext cx="4872942" cy="2048719"/>
                  </a:xfrm>
                  <a:prstGeom prst="ellipse">
                    <a:avLst/>
                  </a:prstGeom>
                  <a:gradFill flip="none" rotWithShape="1">
                    <a:gsLst>
                      <a:gs pos="79000">
                        <a:schemeClr val="bg1">
                          <a:lumMod val="85000"/>
                        </a:schemeClr>
                      </a:gs>
                      <a:gs pos="100000">
                        <a:schemeClr val="tx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 rot="16200000">
                    <a:off x="4162984" y="2527184"/>
                    <a:ext cx="4340507" cy="1495063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 rot="16200000">
                    <a:off x="4342392" y="2579269"/>
                    <a:ext cx="4097438" cy="137931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 14"/>
                  <p:cNvSpPr/>
                  <p:nvPr/>
                </p:nvSpPr>
                <p:spPr>
                  <a:xfrm>
                    <a:off x="6090156" y="1255051"/>
                    <a:ext cx="567158" cy="1490021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158" h="1490021">
                        <a:moveTo>
                          <a:pt x="486137" y="1490021"/>
                        </a:moveTo>
                        <a:lnTo>
                          <a:pt x="0" y="228380"/>
                        </a:lnTo>
                        <a:cubicBezTo>
                          <a:pt x="30866" y="143499"/>
                          <a:pt x="212202" y="-28082"/>
                          <a:pt x="358814" y="3929"/>
                        </a:cubicBezTo>
                        <a:cubicBezTo>
                          <a:pt x="446700" y="31513"/>
                          <a:pt x="505712" y="49472"/>
                          <a:pt x="564723" y="144433"/>
                        </a:cubicBezTo>
                        <a:cubicBezTo>
                          <a:pt x="565535" y="592962"/>
                          <a:pt x="566346" y="1041491"/>
                          <a:pt x="567158" y="149002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 flipV="1">
                    <a:off x="6089011" y="3815220"/>
                    <a:ext cx="554856" cy="1489942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73835 w 554856"/>
                      <a:gd name="connsiteY0" fmla="*/ 1489942 h 1489942"/>
                      <a:gd name="connsiteX1" fmla="*/ 0 w 554856"/>
                      <a:gd name="connsiteY1" fmla="*/ 232401 h 1489942"/>
                      <a:gd name="connsiteX2" fmla="*/ 346512 w 554856"/>
                      <a:gd name="connsiteY2" fmla="*/ 3850 h 1489942"/>
                      <a:gd name="connsiteX3" fmla="*/ 552421 w 554856"/>
                      <a:gd name="connsiteY3" fmla="*/ 144354 h 1489942"/>
                      <a:gd name="connsiteX4" fmla="*/ 554856 w 554856"/>
                      <a:gd name="connsiteY4" fmla="*/ 1489941 h 1489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856" h="1489942">
                        <a:moveTo>
                          <a:pt x="473835" y="1489942"/>
                        </a:moveTo>
                        <a:lnTo>
                          <a:pt x="0" y="232401"/>
                        </a:lnTo>
                        <a:cubicBezTo>
                          <a:pt x="30866" y="147520"/>
                          <a:pt x="199900" y="-28161"/>
                          <a:pt x="346512" y="3850"/>
                        </a:cubicBezTo>
                        <a:cubicBezTo>
                          <a:pt x="434398" y="31434"/>
                          <a:pt x="493410" y="49393"/>
                          <a:pt x="552421" y="144354"/>
                        </a:cubicBezTo>
                        <a:cubicBezTo>
                          <a:pt x="553233" y="592883"/>
                          <a:pt x="554044" y="1041412"/>
                          <a:pt x="554856" y="1489941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 rot="16200000">
                    <a:off x="6002393" y="3072159"/>
                    <a:ext cx="1202802" cy="415723"/>
                  </a:xfrm>
                  <a:prstGeom prst="ellipse">
                    <a:avLst/>
                  </a:prstGeom>
                  <a:gradFill>
                    <a:gsLst>
                      <a:gs pos="7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Arc 32"/>
                <p:cNvSpPr/>
                <p:nvPr/>
              </p:nvSpPr>
              <p:spPr>
                <a:xfrm flipH="1">
                  <a:off x="1594073" y="2454949"/>
                  <a:ext cx="1076530" cy="1801906"/>
                </a:xfrm>
                <a:prstGeom prst="arc">
                  <a:avLst>
                    <a:gd name="adj1" fmla="val 17095886"/>
                    <a:gd name="adj2" fmla="val 4924302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flipH="1">
                  <a:off x="556980" y="1622018"/>
                  <a:ext cx="2830315" cy="3509681"/>
                </a:xfrm>
                <a:prstGeom prst="arc">
                  <a:avLst>
                    <a:gd name="adj1" fmla="val 17470691"/>
                    <a:gd name="adj2" fmla="val 4116375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8" name="Straight Connector 47"/>
            <p:cNvCxnSpPr/>
            <p:nvPr/>
          </p:nvCxnSpPr>
          <p:spPr>
            <a:xfrm flipH="1">
              <a:off x="3224463" y="4620126"/>
              <a:ext cx="850232" cy="1074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38221" y="5718933"/>
                  <a:ext cx="20149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320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embrane</m:t>
                        </m:r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221" y="5718933"/>
                  <a:ext cx="201497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 flipV="1">
              <a:off x="1965459" y="1953060"/>
              <a:ext cx="850232" cy="1074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1304" y="1326332"/>
                  <a:ext cx="21656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3200" i="0" smtClean="0">
                            <a:latin typeface="Cambria Math" charset="0"/>
                            <a:cs typeface="Arial" panose="020B0604020202020204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Front</m:t>
                        </m:r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04" y="1326332"/>
                  <a:ext cx="21656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3649579" y="502661"/>
              <a:ext cx="128296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0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58626" y="403411"/>
            <a:ext cx="8764821" cy="3966883"/>
            <a:chOff x="1045179" y="1183341"/>
            <a:chExt cx="8764821" cy="396688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00" b="28655"/>
            <a:stretch/>
          </p:blipFill>
          <p:spPr>
            <a:xfrm>
              <a:off x="1045179" y="1183341"/>
              <a:ext cx="8764821" cy="396688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067747" y="1292337"/>
              <a:ext cx="8710169" cy="3600000"/>
              <a:chOff x="971495" y="1292337"/>
              <a:chExt cx="8710169" cy="3600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971495" y="1292337"/>
                <a:ext cx="3600000" cy="3600000"/>
                <a:chOff x="971495" y="1292337"/>
                <a:chExt cx="3600000" cy="36000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331495" y="1652337"/>
                  <a:ext cx="2880000" cy="288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691495" y="2012337"/>
                  <a:ext cx="2160000" cy="216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051495" y="237233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71495" y="1292337"/>
                  <a:ext cx="3600000" cy="360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261664" y="1382337"/>
                <a:ext cx="3420000" cy="3420000"/>
                <a:chOff x="4866001" y="1382337"/>
                <a:chExt cx="3420000" cy="34200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5046001" y="1578379"/>
                  <a:ext cx="3060000" cy="306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586001" y="2102337"/>
                  <a:ext cx="1980000" cy="198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769097" y="2298379"/>
                  <a:ext cx="1620000" cy="162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866001" y="1382337"/>
                  <a:ext cx="3420000" cy="342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2724">
              <a:off x="7323074" y="2277329"/>
              <a:ext cx="1488129" cy="1488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10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6"/>
            <a:endCxn id="4" idx="6"/>
          </p:cNvCxnSpPr>
          <p:nvPr/>
        </p:nvCxnSpPr>
        <p:spPr>
          <a:xfrm>
            <a:off x="3639007" y="167032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</p:cNvCxnSpPr>
          <p:nvPr/>
        </p:nvCxnSpPr>
        <p:spPr>
          <a:xfrm flipH="1" flipV="1">
            <a:off x="8032111" y="404207"/>
            <a:ext cx="1" cy="1662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434775" y="250318"/>
            <a:ext cx="4838498" cy="3788949"/>
            <a:chOff x="5119890" y="885233"/>
            <a:chExt cx="4838498" cy="3788949"/>
          </a:xfrm>
        </p:grpSpPr>
        <p:grpSp>
          <p:nvGrpSpPr>
            <p:cNvPr id="16" name="Group 15"/>
            <p:cNvGrpSpPr/>
            <p:nvPr/>
          </p:nvGrpSpPr>
          <p:grpSpPr>
            <a:xfrm>
              <a:off x="5119890" y="1187983"/>
              <a:ext cx="4466660" cy="3486199"/>
              <a:chOff x="7211534" y="718287"/>
              <a:chExt cx="4466660" cy="348619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211534" y="1244939"/>
                <a:ext cx="4466660" cy="2959547"/>
                <a:chOff x="7211534" y="1244939"/>
                <a:chExt cx="4466660" cy="2959547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211534" y="1261107"/>
                  <a:ext cx="4466660" cy="2943379"/>
                  <a:chOff x="7211534" y="1261107"/>
                  <a:chExt cx="4466660" cy="2943379"/>
                </a:xfrm>
              </p:grpSpPr>
              <p:sp>
                <p:nvSpPr>
                  <p:cNvPr id="23" name="Freeform 22"/>
                  <p:cNvSpPr/>
                  <p:nvPr/>
                </p:nvSpPr>
                <p:spPr>
                  <a:xfrm>
                    <a:off x="7211534" y="1261107"/>
                    <a:ext cx="2560320" cy="955009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9796928" y="2159928"/>
                    <a:ext cx="1881266" cy="9537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Freeform 24"/>
                  <p:cNvSpPr/>
                  <p:nvPr/>
                </p:nvSpPr>
                <p:spPr>
                  <a:xfrm flipH="1" flipV="1">
                    <a:off x="7341158" y="3424386"/>
                    <a:ext cx="2560320" cy="277020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9873286" y="3092048"/>
                    <a:ext cx="1770490" cy="366996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9748399" y="2112518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9808870" y="339916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8335392" y="3896709"/>
                        <a:ext cx="11719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𝑟𝑒𝑓𝑙𝑒𝑐𝑡𝑒𝑑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35392" y="3896709"/>
                        <a:ext cx="1171924" cy="307777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6771" r="-6771" b="-39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10172076" y="3896708"/>
                        <a:ext cx="148450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𝑡𝑟𝑎𝑛𝑠𝑚𝑖𝑡𝑡𝑒𝑑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72076" y="3896708"/>
                        <a:ext cx="1484509" cy="307777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3279" r="-3279" b="-137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8062033" y="1244939"/>
                  <a:ext cx="859321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0485162" y="3092048"/>
                  <a:ext cx="56891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8191658" y="3698232"/>
                  <a:ext cx="859320" cy="31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738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 flipV="1">
              <a:off x="5119890" y="2653220"/>
              <a:ext cx="4838498" cy="5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19890" y="2093875"/>
                  <a:ext cx="3252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890" y="2093875"/>
                  <a:ext cx="325281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981" r="-5660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864664" y="2205841"/>
                  <a:ext cx="3312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664" y="2205841"/>
                  <a:ext cx="33124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5556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359259" y="2716039"/>
                  <a:ext cx="69204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59" y="2716039"/>
                  <a:ext cx="692049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425" r="-796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743842" y="2736653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842" y="2736653"/>
                  <a:ext cx="214546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1429" r="-11429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865886" y="885233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886" y="885233"/>
                  <a:ext cx="219163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1131811" y="4354053"/>
            <a:ext cx="3611651" cy="1949817"/>
            <a:chOff x="1013273" y="4354053"/>
            <a:chExt cx="3611651" cy="1949817"/>
          </a:xfrm>
        </p:grpSpPr>
        <p:sp>
          <p:nvSpPr>
            <p:cNvPr id="73" name="Freeform 72"/>
            <p:cNvSpPr/>
            <p:nvPr/>
          </p:nvSpPr>
          <p:spPr>
            <a:xfrm>
              <a:off x="2032000" y="5105400"/>
              <a:ext cx="990600" cy="338666"/>
            </a:xfrm>
            <a:custGeom>
              <a:avLst/>
              <a:gdLst>
                <a:gd name="connsiteX0" fmla="*/ 990600 w 990600"/>
                <a:gd name="connsiteY0" fmla="*/ 0 h 338666"/>
                <a:gd name="connsiteX1" fmla="*/ 567266 w 990600"/>
                <a:gd name="connsiteY1" fmla="*/ 254000 h 338666"/>
                <a:gd name="connsiteX2" fmla="*/ 0 w 990600"/>
                <a:gd name="connsiteY2" fmla="*/ 338666 h 3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338666">
                  <a:moveTo>
                    <a:pt x="990600" y="0"/>
                  </a:moveTo>
                  <a:cubicBezTo>
                    <a:pt x="861483" y="98778"/>
                    <a:pt x="732366" y="197556"/>
                    <a:pt x="567266" y="254000"/>
                  </a:cubicBezTo>
                  <a:cubicBezTo>
                    <a:pt x="402166" y="310444"/>
                    <a:pt x="0" y="338666"/>
                    <a:pt x="0" y="33866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3031067" y="4758266"/>
              <a:ext cx="1134533" cy="355599"/>
            </a:xfrm>
            <a:custGeom>
              <a:avLst/>
              <a:gdLst>
                <a:gd name="connsiteX0" fmla="*/ 1032933 w 1032933"/>
                <a:gd name="connsiteY0" fmla="*/ 0 h 160867"/>
                <a:gd name="connsiteX1" fmla="*/ 372533 w 1032933"/>
                <a:gd name="connsiteY1" fmla="*/ 50800 h 160867"/>
                <a:gd name="connsiteX2" fmla="*/ 0 w 1032933"/>
                <a:gd name="connsiteY2" fmla="*/ 160867 h 160867"/>
                <a:gd name="connsiteX0" fmla="*/ 1032933 w 1032933"/>
                <a:gd name="connsiteY0" fmla="*/ 105011 h 265878"/>
                <a:gd name="connsiteX1" fmla="*/ 380999 w 1032933"/>
                <a:gd name="connsiteY1" fmla="*/ 3411 h 265878"/>
                <a:gd name="connsiteX2" fmla="*/ 0 w 1032933"/>
                <a:gd name="connsiteY2" fmla="*/ 265878 h 265878"/>
                <a:gd name="connsiteX0" fmla="*/ 1134533 w 1134533"/>
                <a:gd name="connsiteY0" fmla="*/ 29934 h 275467"/>
                <a:gd name="connsiteX1" fmla="*/ 380999 w 1134533"/>
                <a:gd name="connsiteY1" fmla="*/ 13000 h 275467"/>
                <a:gd name="connsiteX2" fmla="*/ 0 w 1134533"/>
                <a:gd name="connsiteY2" fmla="*/ 275467 h 275467"/>
                <a:gd name="connsiteX0" fmla="*/ 1134533 w 1134533"/>
                <a:gd name="connsiteY0" fmla="*/ 0 h 338666"/>
                <a:gd name="connsiteX1" fmla="*/ 380999 w 1134533"/>
                <a:gd name="connsiteY1" fmla="*/ 76199 h 338666"/>
                <a:gd name="connsiteX2" fmla="*/ 0 w 1134533"/>
                <a:gd name="connsiteY2" fmla="*/ 338666 h 338666"/>
                <a:gd name="connsiteX0" fmla="*/ 1134533 w 1134533"/>
                <a:gd name="connsiteY0" fmla="*/ 0 h 355599"/>
                <a:gd name="connsiteX1" fmla="*/ 380999 w 1134533"/>
                <a:gd name="connsiteY1" fmla="*/ 93132 h 355599"/>
                <a:gd name="connsiteX2" fmla="*/ 0 w 1134533"/>
                <a:gd name="connsiteY2" fmla="*/ 355599 h 35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4533" h="355599">
                  <a:moveTo>
                    <a:pt x="1134533" y="0"/>
                  </a:moveTo>
                  <a:cubicBezTo>
                    <a:pt x="890410" y="11994"/>
                    <a:pt x="570088" y="33866"/>
                    <a:pt x="380999" y="93132"/>
                  </a:cubicBezTo>
                  <a:cubicBezTo>
                    <a:pt x="191910" y="152399"/>
                    <a:pt x="0" y="355599"/>
                    <a:pt x="0" y="355599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13273" y="4354053"/>
              <a:ext cx="3611651" cy="1949817"/>
              <a:chOff x="983165" y="985820"/>
              <a:chExt cx="3611651" cy="1949817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83165" y="1293597"/>
                <a:ext cx="3611651" cy="1642040"/>
                <a:chOff x="1917885" y="1496797"/>
                <a:chExt cx="3611651" cy="164204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917885" y="2428842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Rectangle 67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5" name="Rectangle 64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3902586" y="1496797"/>
                  <a:ext cx="662188" cy="4526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3302000" y="1940560"/>
                  <a:ext cx="619760" cy="406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3921760" y="1938913"/>
                  <a:ext cx="1607776" cy="53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2284403" y="1938892"/>
                  <a:ext cx="1607776" cy="53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3058817" y="1912184"/>
                      <a:ext cx="3194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8817" y="1912184"/>
                      <a:ext cx="319446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16981" r="-5660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4327856" y="1598747"/>
                      <a:ext cx="3254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7856" y="1598747"/>
                      <a:ext cx="325409" cy="307777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 l="-16981" r="-9434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Arc 61"/>
                <p:cNvSpPr/>
                <p:nvPr/>
              </p:nvSpPr>
              <p:spPr>
                <a:xfrm>
                  <a:off x="3887596" y="1759502"/>
                  <a:ext cx="354996" cy="354996"/>
                </a:xfrm>
                <a:prstGeom prst="arc">
                  <a:avLst>
                    <a:gd name="adj1" fmla="val 18046559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3506049" y="1920677"/>
                  <a:ext cx="354996" cy="354996"/>
                </a:xfrm>
                <a:prstGeom prst="arc">
                  <a:avLst>
                    <a:gd name="adj1" fmla="val 8910892"/>
                    <a:gd name="adj2" fmla="val 1419904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2560922" y="2017041"/>
                    <a:ext cx="3404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0922" y="2017041"/>
                    <a:ext cx="340478" cy="307777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14286" r="-357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173100" y="985820"/>
                    <a:ext cx="3404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3100" y="985820"/>
                    <a:ext cx="340478" cy="307777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16071" r="-1786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7" name="Group 76"/>
          <p:cNvGrpSpPr/>
          <p:nvPr/>
        </p:nvGrpSpPr>
        <p:grpSpPr>
          <a:xfrm>
            <a:off x="1119007" y="230327"/>
            <a:ext cx="2880000" cy="2880000"/>
            <a:chOff x="1119007" y="230327"/>
            <a:chExt cx="2880000" cy="288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1119007" y="230327"/>
              <a:ext cx="2880000" cy="2880000"/>
              <a:chOff x="3026488" y="2214222"/>
              <a:chExt cx="2880000" cy="2880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026488" y="2214222"/>
                <a:ext cx="2880000" cy="28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386488" y="257422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32870" y="36078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4432870" y="3186953"/>
                <a:ext cx="959401" cy="456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46488" y="3658225"/>
                    <a:ext cx="347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6488" y="3658225"/>
                    <a:ext cx="347083" cy="307777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17544" r="-1403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871603" y="337537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603" y="3375375"/>
                    <a:ext cx="198003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Arrow Connector 75"/>
            <p:cNvCxnSpPr>
              <a:stCxn id="5" idx="6"/>
              <a:endCxn id="4" idx="6"/>
            </p:cNvCxnSpPr>
            <p:nvPr/>
          </p:nvCxnSpPr>
          <p:spPr>
            <a:xfrm>
              <a:off x="3639007" y="1670327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277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92586" y="279141"/>
            <a:ext cx="9782561" cy="3123387"/>
            <a:chOff x="704409" y="707325"/>
            <a:chExt cx="9782561" cy="3123387"/>
          </a:xfrm>
        </p:grpSpPr>
        <p:grpSp>
          <p:nvGrpSpPr>
            <p:cNvPr id="4" name="Group 3"/>
            <p:cNvGrpSpPr/>
            <p:nvPr/>
          </p:nvGrpSpPr>
          <p:grpSpPr>
            <a:xfrm>
              <a:off x="704409" y="707654"/>
              <a:ext cx="4466660" cy="3086144"/>
              <a:chOff x="7211534" y="718287"/>
              <a:chExt cx="4466660" cy="308614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211534" y="1244939"/>
                <a:ext cx="4466660" cy="2559492"/>
                <a:chOff x="7211534" y="1244939"/>
                <a:chExt cx="4466660" cy="255949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211534" y="1261107"/>
                  <a:ext cx="4466660" cy="2543324"/>
                  <a:chOff x="7211534" y="1261107"/>
                  <a:chExt cx="4466660" cy="2543324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7211534" y="1261107"/>
                    <a:ext cx="2560320" cy="955009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>
                  <a:xfrm flipV="1">
                    <a:off x="9796928" y="2159928"/>
                    <a:ext cx="1881266" cy="9537"/>
                  </a:xfrm>
                  <a:prstGeom prst="line">
                    <a:avLst/>
                  </a:prstGeom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Freeform 12"/>
                  <p:cNvSpPr/>
                  <p:nvPr/>
                </p:nvSpPr>
                <p:spPr>
                  <a:xfrm flipH="1" flipV="1">
                    <a:off x="7341158" y="3024331"/>
                    <a:ext cx="2560320" cy="277020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reeform 13"/>
                  <p:cNvSpPr/>
                  <p:nvPr/>
                </p:nvSpPr>
                <p:spPr>
                  <a:xfrm>
                    <a:off x="9873286" y="2691993"/>
                    <a:ext cx="1770490" cy="366996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748399" y="2112518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9808870" y="299910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8335392" y="3496654"/>
                        <a:ext cx="11719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𝑟𝑒𝑓𝑙𝑒𝑐𝑡𝑒𝑑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35392" y="3496654"/>
                        <a:ext cx="1171924" cy="307777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6771" r="-6771" b="-4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172076" y="3496653"/>
                        <a:ext cx="148450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𝑡𝑟𝑎𝑛𝑠𝑚𝑖𝑡𝑡𝑒𝑑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72076" y="3496653"/>
                        <a:ext cx="1484509" cy="307777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3279" r="-3279" b="-1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8062033" y="1244939"/>
                  <a:ext cx="859321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0485162" y="2691993"/>
                  <a:ext cx="56891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H="1" flipV="1">
                  <a:off x="8191658" y="3298177"/>
                  <a:ext cx="859320" cy="31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738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6020310" y="2711617"/>
              <a:ext cx="4325213" cy="1119095"/>
              <a:chOff x="7331372" y="4369484"/>
              <a:chExt cx="4325213" cy="1119095"/>
            </a:xfrm>
          </p:grpSpPr>
          <p:sp>
            <p:nvSpPr>
              <p:cNvPr id="20" name="Freeform 19"/>
              <p:cNvSpPr/>
              <p:nvPr/>
            </p:nvSpPr>
            <p:spPr>
              <a:xfrm flipH="1">
                <a:off x="7331372" y="4471974"/>
                <a:ext cx="2560320" cy="277020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9873286" y="4376141"/>
                <a:ext cx="1770490" cy="366996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808870" y="468325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35392" y="5180802"/>
                    <a:ext cx="11719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𝑟𝑒𝑓𝑙𝑒𝑐𝑡𝑒𝑑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5392" y="5180802"/>
                    <a:ext cx="1171924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6736" r="-6218" b="-4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0172076" y="5180801"/>
                    <a:ext cx="14845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𝑡𝑟𝑎𝑛𝑠𝑚𝑖𝑡𝑡𝑒𝑑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2076" y="5180801"/>
                    <a:ext cx="1484509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04" r="-329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8191658" y="4369484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020310" y="707325"/>
              <a:ext cx="4466660" cy="1513997"/>
              <a:chOff x="3422688" y="707654"/>
              <a:chExt cx="4466660" cy="1513997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3422688" y="1250474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6008082" y="2149295"/>
                <a:ext cx="1881266" cy="9537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959553" y="210188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4273187" y="1234306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017566" y="707654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566" y="707654"/>
                    <a:ext cx="1029256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101" r="-710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1037780" y="4187156"/>
            <a:ext cx="6296659" cy="1920240"/>
            <a:chOff x="1037780" y="4187156"/>
            <a:chExt cx="6296659" cy="1920240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561667" y="5147276"/>
              <a:ext cx="5496560" cy="759"/>
            </a:xfrm>
            <a:prstGeom prst="line">
              <a:avLst/>
            </a:prstGeom>
            <a:ln w="38100">
              <a:solidFill>
                <a:schemeClr val="accent4">
                  <a:lumMod val="75000"/>
                  <a:alpha val="2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flipV="1">
              <a:off x="1512759" y="4219375"/>
              <a:ext cx="5577840" cy="1828850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flipV="1">
              <a:off x="1523392" y="4440150"/>
              <a:ext cx="5577840" cy="1346282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flipV="1">
              <a:off x="1526580" y="4717841"/>
              <a:ext cx="5577840" cy="819382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flipV="1">
              <a:off x="1491020" y="4965197"/>
              <a:ext cx="5577840" cy="324669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3" t="5401" r="14666" b="12605"/>
            <a:stretch/>
          </p:blipFill>
          <p:spPr>
            <a:xfrm rot="3737582" flipH="1">
              <a:off x="1079435" y="4902981"/>
              <a:ext cx="572723" cy="656034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7100759" y="4187156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21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4500" y="517295"/>
            <a:ext cx="3876965" cy="2855968"/>
            <a:chOff x="2152360" y="457430"/>
            <a:chExt cx="3876965" cy="2855968"/>
          </a:xfrm>
        </p:grpSpPr>
        <p:sp>
          <p:nvSpPr>
            <p:cNvPr id="4" name="Freeform 3"/>
            <p:cNvSpPr/>
            <p:nvPr/>
          </p:nvSpPr>
          <p:spPr>
            <a:xfrm>
              <a:off x="2152360" y="1137162"/>
              <a:ext cx="3876965" cy="529832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11" fmla="*/ 9162854 w 9162854"/>
                <a:gd name="connsiteY11" fmla="*/ 904988 h 1847668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0" fmla="*/ 0 w 8210748"/>
                <a:gd name="connsiteY0" fmla="*/ 15 h 1847668"/>
                <a:gd name="connsiteX1" fmla="*/ 914400 w 8210748"/>
                <a:gd name="connsiteY1" fmla="*/ 1809961 h 1847668"/>
                <a:gd name="connsiteX2" fmla="*/ 1847654 w 8210748"/>
                <a:gd name="connsiteY2" fmla="*/ 15 h 1847668"/>
                <a:gd name="connsiteX3" fmla="*/ 2743200 w 8210748"/>
                <a:gd name="connsiteY3" fmla="*/ 1847668 h 1847668"/>
                <a:gd name="connsiteX4" fmla="*/ 3676454 w 8210748"/>
                <a:gd name="connsiteY4" fmla="*/ 15 h 1847668"/>
                <a:gd name="connsiteX5" fmla="*/ 4562573 w 8210748"/>
                <a:gd name="connsiteY5" fmla="*/ 1828815 h 1847668"/>
                <a:gd name="connsiteX6" fmla="*/ 5476973 w 8210748"/>
                <a:gd name="connsiteY6" fmla="*/ 15 h 1847668"/>
                <a:gd name="connsiteX7" fmla="*/ 6400800 w 8210748"/>
                <a:gd name="connsiteY7" fmla="*/ 1828815 h 1847668"/>
                <a:gd name="connsiteX8" fmla="*/ 7305773 w 8210748"/>
                <a:gd name="connsiteY8" fmla="*/ 15 h 1847668"/>
                <a:gd name="connsiteX9" fmla="*/ 8210747 w 8210748"/>
                <a:gd name="connsiteY9" fmla="*/ 1828815 h 1847668"/>
                <a:gd name="connsiteX0" fmla="*/ 0 w 7305774"/>
                <a:gd name="connsiteY0" fmla="*/ 15 h 1847668"/>
                <a:gd name="connsiteX1" fmla="*/ 914400 w 7305774"/>
                <a:gd name="connsiteY1" fmla="*/ 1809961 h 1847668"/>
                <a:gd name="connsiteX2" fmla="*/ 1847654 w 7305774"/>
                <a:gd name="connsiteY2" fmla="*/ 15 h 1847668"/>
                <a:gd name="connsiteX3" fmla="*/ 2743200 w 7305774"/>
                <a:gd name="connsiteY3" fmla="*/ 1847668 h 1847668"/>
                <a:gd name="connsiteX4" fmla="*/ 3676454 w 7305774"/>
                <a:gd name="connsiteY4" fmla="*/ 15 h 1847668"/>
                <a:gd name="connsiteX5" fmla="*/ 4562573 w 7305774"/>
                <a:gd name="connsiteY5" fmla="*/ 1828815 h 1847668"/>
                <a:gd name="connsiteX6" fmla="*/ 5476973 w 7305774"/>
                <a:gd name="connsiteY6" fmla="*/ 15 h 1847668"/>
                <a:gd name="connsiteX7" fmla="*/ 6400800 w 7305774"/>
                <a:gd name="connsiteY7" fmla="*/ 1828815 h 1847668"/>
                <a:gd name="connsiteX8" fmla="*/ 7305773 w 7305774"/>
                <a:gd name="connsiteY8" fmla="*/ 15 h 184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5774" h="1847668">
                  <a:moveTo>
                    <a:pt x="0" y="15"/>
                  </a:moveTo>
                  <a:cubicBezTo>
                    <a:pt x="306371" y="150844"/>
                    <a:pt x="606458" y="1809961"/>
                    <a:pt x="914400" y="1809961"/>
                  </a:cubicBezTo>
                  <a:cubicBezTo>
                    <a:pt x="1222342" y="1809961"/>
                    <a:pt x="1542854" y="-6270"/>
                    <a:pt x="1847654" y="15"/>
                  </a:cubicBezTo>
                  <a:cubicBezTo>
                    <a:pt x="2152454" y="6299"/>
                    <a:pt x="2438400" y="1847668"/>
                    <a:pt x="2743200" y="1847668"/>
                  </a:cubicBezTo>
                  <a:cubicBezTo>
                    <a:pt x="3048000" y="1847668"/>
                    <a:pt x="3373225" y="3157"/>
                    <a:pt x="3676454" y="15"/>
                  </a:cubicBezTo>
                  <a:cubicBezTo>
                    <a:pt x="3979683" y="-3127"/>
                    <a:pt x="4262487" y="1828815"/>
                    <a:pt x="4562573" y="1828815"/>
                  </a:cubicBezTo>
                  <a:cubicBezTo>
                    <a:pt x="4862659" y="1828815"/>
                    <a:pt x="5170602" y="15"/>
                    <a:pt x="5476973" y="15"/>
                  </a:cubicBezTo>
                  <a:cubicBezTo>
                    <a:pt x="5783344" y="15"/>
                    <a:pt x="6096000" y="1828815"/>
                    <a:pt x="6400800" y="1828815"/>
                  </a:cubicBezTo>
                  <a:cubicBezTo>
                    <a:pt x="6705600" y="1828815"/>
                    <a:pt x="7004115" y="15"/>
                    <a:pt x="7305773" y="15"/>
                  </a:cubicBezTo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52360" y="2740524"/>
              <a:ext cx="3867710" cy="572874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11" fmla="*/ 9162854 w 9162854"/>
                <a:gd name="connsiteY11" fmla="*/ 904988 h 1847668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0" fmla="*/ 0 w 8210748"/>
                <a:gd name="connsiteY0" fmla="*/ 15 h 1847668"/>
                <a:gd name="connsiteX1" fmla="*/ 914400 w 8210748"/>
                <a:gd name="connsiteY1" fmla="*/ 1809961 h 1847668"/>
                <a:gd name="connsiteX2" fmla="*/ 1847654 w 8210748"/>
                <a:gd name="connsiteY2" fmla="*/ 15 h 1847668"/>
                <a:gd name="connsiteX3" fmla="*/ 2743200 w 8210748"/>
                <a:gd name="connsiteY3" fmla="*/ 1847668 h 1847668"/>
                <a:gd name="connsiteX4" fmla="*/ 3676454 w 8210748"/>
                <a:gd name="connsiteY4" fmla="*/ 15 h 1847668"/>
                <a:gd name="connsiteX5" fmla="*/ 4562573 w 8210748"/>
                <a:gd name="connsiteY5" fmla="*/ 1828815 h 1847668"/>
                <a:gd name="connsiteX6" fmla="*/ 5476973 w 8210748"/>
                <a:gd name="connsiteY6" fmla="*/ 15 h 1847668"/>
                <a:gd name="connsiteX7" fmla="*/ 6400800 w 8210748"/>
                <a:gd name="connsiteY7" fmla="*/ 1828815 h 1847668"/>
                <a:gd name="connsiteX8" fmla="*/ 7305773 w 8210748"/>
                <a:gd name="connsiteY8" fmla="*/ 15 h 1847668"/>
                <a:gd name="connsiteX9" fmla="*/ 8210747 w 8210748"/>
                <a:gd name="connsiteY9" fmla="*/ 1828815 h 1847668"/>
                <a:gd name="connsiteX0" fmla="*/ 0 w 7305772"/>
                <a:gd name="connsiteY0" fmla="*/ 15 h 1847668"/>
                <a:gd name="connsiteX1" fmla="*/ 914400 w 7305772"/>
                <a:gd name="connsiteY1" fmla="*/ 1809961 h 1847668"/>
                <a:gd name="connsiteX2" fmla="*/ 1847654 w 7305772"/>
                <a:gd name="connsiteY2" fmla="*/ 15 h 1847668"/>
                <a:gd name="connsiteX3" fmla="*/ 2743200 w 7305772"/>
                <a:gd name="connsiteY3" fmla="*/ 1847668 h 1847668"/>
                <a:gd name="connsiteX4" fmla="*/ 3676454 w 7305772"/>
                <a:gd name="connsiteY4" fmla="*/ 15 h 1847668"/>
                <a:gd name="connsiteX5" fmla="*/ 4562573 w 7305772"/>
                <a:gd name="connsiteY5" fmla="*/ 1828815 h 1847668"/>
                <a:gd name="connsiteX6" fmla="*/ 5476973 w 7305772"/>
                <a:gd name="connsiteY6" fmla="*/ 15 h 1847668"/>
                <a:gd name="connsiteX7" fmla="*/ 6400800 w 7305772"/>
                <a:gd name="connsiteY7" fmla="*/ 1828815 h 1847668"/>
                <a:gd name="connsiteX8" fmla="*/ 7305773 w 7305772"/>
                <a:gd name="connsiteY8" fmla="*/ 15 h 1847668"/>
                <a:gd name="connsiteX0" fmla="*/ 0 w 6400800"/>
                <a:gd name="connsiteY0" fmla="*/ 15 h 1847668"/>
                <a:gd name="connsiteX1" fmla="*/ 914400 w 6400800"/>
                <a:gd name="connsiteY1" fmla="*/ 1809961 h 1847668"/>
                <a:gd name="connsiteX2" fmla="*/ 1847654 w 6400800"/>
                <a:gd name="connsiteY2" fmla="*/ 15 h 1847668"/>
                <a:gd name="connsiteX3" fmla="*/ 2743200 w 6400800"/>
                <a:gd name="connsiteY3" fmla="*/ 1847668 h 1847668"/>
                <a:gd name="connsiteX4" fmla="*/ 3676454 w 6400800"/>
                <a:gd name="connsiteY4" fmla="*/ 15 h 1847668"/>
                <a:gd name="connsiteX5" fmla="*/ 4562573 w 6400800"/>
                <a:gd name="connsiteY5" fmla="*/ 1828815 h 1847668"/>
                <a:gd name="connsiteX6" fmla="*/ 5476973 w 6400800"/>
                <a:gd name="connsiteY6" fmla="*/ 15 h 1847668"/>
                <a:gd name="connsiteX7" fmla="*/ 6400800 w 6400800"/>
                <a:gd name="connsiteY7" fmla="*/ 18288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676454 w 5476974"/>
                <a:gd name="connsiteY4" fmla="*/ 15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5476972"/>
                <a:gd name="connsiteY0" fmla="*/ 15 h 1847668"/>
                <a:gd name="connsiteX1" fmla="*/ 914400 w 5476972"/>
                <a:gd name="connsiteY1" fmla="*/ 1809961 h 1847668"/>
                <a:gd name="connsiteX2" fmla="*/ 1847654 w 5476972"/>
                <a:gd name="connsiteY2" fmla="*/ 15 h 1847668"/>
                <a:gd name="connsiteX3" fmla="*/ 2743200 w 5476972"/>
                <a:gd name="connsiteY3" fmla="*/ 1847668 h 1847668"/>
                <a:gd name="connsiteX4" fmla="*/ 3676454 w 5476972"/>
                <a:gd name="connsiteY4" fmla="*/ 15 h 1847668"/>
                <a:gd name="connsiteX5" fmla="*/ 4562573 w 5476972"/>
                <a:gd name="connsiteY5" fmla="*/ 1828815 h 1847668"/>
                <a:gd name="connsiteX6" fmla="*/ 5476973 w 5476972"/>
                <a:gd name="connsiteY6" fmla="*/ 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676454 w 5476974"/>
                <a:gd name="connsiteY4" fmla="*/ 15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5476972"/>
                <a:gd name="connsiteY0" fmla="*/ 15 h 1847668"/>
                <a:gd name="connsiteX1" fmla="*/ 914400 w 5476972"/>
                <a:gd name="connsiteY1" fmla="*/ 1809961 h 1847668"/>
                <a:gd name="connsiteX2" fmla="*/ 1847654 w 5476972"/>
                <a:gd name="connsiteY2" fmla="*/ 15 h 1847668"/>
                <a:gd name="connsiteX3" fmla="*/ 2743200 w 5476972"/>
                <a:gd name="connsiteY3" fmla="*/ 1847668 h 1847668"/>
                <a:gd name="connsiteX4" fmla="*/ 3826953 w 5476972"/>
                <a:gd name="connsiteY4" fmla="*/ 14 h 1847668"/>
                <a:gd name="connsiteX5" fmla="*/ 4562573 w 5476972"/>
                <a:gd name="connsiteY5" fmla="*/ 1828815 h 1847668"/>
                <a:gd name="connsiteX6" fmla="*/ 5476973 w 5476972"/>
                <a:gd name="connsiteY6" fmla="*/ 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776787 w 5476974"/>
                <a:gd name="connsiteY4" fmla="*/ 14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4562573"/>
                <a:gd name="connsiteY0" fmla="*/ 15 h 1847668"/>
                <a:gd name="connsiteX1" fmla="*/ 914400 w 4562573"/>
                <a:gd name="connsiteY1" fmla="*/ 1809961 h 1847668"/>
                <a:gd name="connsiteX2" fmla="*/ 1847654 w 4562573"/>
                <a:gd name="connsiteY2" fmla="*/ 15 h 1847668"/>
                <a:gd name="connsiteX3" fmla="*/ 2743200 w 4562573"/>
                <a:gd name="connsiteY3" fmla="*/ 1847668 h 1847668"/>
                <a:gd name="connsiteX4" fmla="*/ 3776787 w 4562573"/>
                <a:gd name="connsiteY4" fmla="*/ 14 h 1847668"/>
                <a:gd name="connsiteX5" fmla="*/ 4562573 w 4562573"/>
                <a:gd name="connsiteY5" fmla="*/ 1828815 h 1847668"/>
                <a:gd name="connsiteX0" fmla="*/ 0 w 3776787"/>
                <a:gd name="connsiteY0" fmla="*/ 15 h 1847668"/>
                <a:gd name="connsiteX1" fmla="*/ 914400 w 3776787"/>
                <a:gd name="connsiteY1" fmla="*/ 1809961 h 1847668"/>
                <a:gd name="connsiteX2" fmla="*/ 1847654 w 3776787"/>
                <a:gd name="connsiteY2" fmla="*/ 15 h 1847668"/>
                <a:gd name="connsiteX3" fmla="*/ 2743200 w 3776787"/>
                <a:gd name="connsiteY3" fmla="*/ 1847668 h 1847668"/>
                <a:gd name="connsiteX4" fmla="*/ 3776787 w 3776787"/>
                <a:gd name="connsiteY4" fmla="*/ 14 h 1847668"/>
                <a:gd name="connsiteX0" fmla="*/ 0 w 3776787"/>
                <a:gd name="connsiteY0" fmla="*/ 392 h 1997520"/>
                <a:gd name="connsiteX1" fmla="*/ 914400 w 3776787"/>
                <a:gd name="connsiteY1" fmla="*/ 1810338 h 1997520"/>
                <a:gd name="connsiteX2" fmla="*/ 1847654 w 3776787"/>
                <a:gd name="connsiteY2" fmla="*/ 392 h 1997520"/>
                <a:gd name="connsiteX3" fmla="*/ 2743201 w 3776787"/>
                <a:gd name="connsiteY3" fmla="*/ 1997520 h 1997520"/>
                <a:gd name="connsiteX4" fmla="*/ 3776787 w 3776787"/>
                <a:gd name="connsiteY4" fmla="*/ 391 h 1997520"/>
                <a:gd name="connsiteX0" fmla="*/ 0 w 3776787"/>
                <a:gd name="connsiteY0" fmla="*/ 392 h 1997768"/>
                <a:gd name="connsiteX1" fmla="*/ 914400 w 3776787"/>
                <a:gd name="connsiteY1" fmla="*/ 1810338 h 1997768"/>
                <a:gd name="connsiteX2" fmla="*/ 1847654 w 3776787"/>
                <a:gd name="connsiteY2" fmla="*/ 392 h 1997768"/>
                <a:gd name="connsiteX3" fmla="*/ 2743201 w 3776787"/>
                <a:gd name="connsiteY3" fmla="*/ 1997520 h 1997768"/>
                <a:gd name="connsiteX4" fmla="*/ 3776787 w 3776787"/>
                <a:gd name="connsiteY4" fmla="*/ 149866 h 199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6787" h="1997768">
                  <a:moveTo>
                    <a:pt x="0" y="392"/>
                  </a:moveTo>
                  <a:cubicBezTo>
                    <a:pt x="306371" y="151221"/>
                    <a:pt x="606458" y="1810338"/>
                    <a:pt x="914400" y="1810338"/>
                  </a:cubicBezTo>
                  <a:cubicBezTo>
                    <a:pt x="1222342" y="1810338"/>
                    <a:pt x="1542854" y="-30805"/>
                    <a:pt x="1847654" y="392"/>
                  </a:cubicBezTo>
                  <a:cubicBezTo>
                    <a:pt x="2152454" y="31589"/>
                    <a:pt x="2421679" y="1972608"/>
                    <a:pt x="2743201" y="1997520"/>
                  </a:cubicBezTo>
                  <a:cubicBezTo>
                    <a:pt x="3064723" y="2022432"/>
                    <a:pt x="3473558" y="153008"/>
                    <a:pt x="3776787" y="149866"/>
                  </a:cubicBezTo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633496" y="865699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649272" y="2564139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30095" y="45743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095" y="457430"/>
                  <a:ext cx="32117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208" t="-33333" r="-6415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2890" y="2167059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890" y="2167059"/>
                  <a:ext cx="32714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963" t="-33333" r="-629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4466608" y="1021741"/>
            <a:ext cx="6944550" cy="5217644"/>
            <a:chOff x="4466608" y="1021741"/>
            <a:chExt cx="6944550" cy="5217644"/>
          </a:xfrm>
        </p:grpSpPr>
        <p:grpSp>
          <p:nvGrpSpPr>
            <p:cNvPr id="59" name="Group 58"/>
            <p:cNvGrpSpPr/>
            <p:nvPr/>
          </p:nvGrpSpPr>
          <p:grpSpPr>
            <a:xfrm>
              <a:off x="4466608" y="1021741"/>
              <a:ext cx="5086354" cy="5217644"/>
              <a:chOff x="5740086" y="1091986"/>
              <a:chExt cx="5086354" cy="5217644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5772150" y="1100137"/>
                <a:ext cx="5025712" cy="714375"/>
              </a:xfrm>
              <a:custGeom>
                <a:avLst/>
                <a:gdLst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3475" h="714375">
                    <a:moveTo>
                      <a:pt x="0" y="714375"/>
                    </a:moveTo>
                    <a:cubicBezTo>
                      <a:pt x="2762250" y="28575"/>
                      <a:pt x="3138488" y="142876"/>
                      <a:pt x="4943475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 flipV="1">
                <a:off x="5786439" y="1803322"/>
                <a:ext cx="5011423" cy="714375"/>
              </a:xfrm>
              <a:custGeom>
                <a:avLst/>
                <a:gdLst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3475" h="714375">
                    <a:moveTo>
                      <a:pt x="0" y="714375"/>
                    </a:moveTo>
                    <a:cubicBezTo>
                      <a:pt x="2762250" y="28575"/>
                      <a:pt x="3138488" y="142876"/>
                      <a:pt x="4943475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 flipV="1">
                <a:off x="5768664" y="3010290"/>
                <a:ext cx="5043487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685800"/>
                    </a:moveTo>
                    <a:cubicBezTo>
                      <a:pt x="514350" y="333375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5740086" y="3020726"/>
                <a:ext cx="5043487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685800"/>
                    </a:moveTo>
                    <a:cubicBezTo>
                      <a:pt x="514350" y="333375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 flipV="1">
                <a:off x="5803729" y="4888777"/>
                <a:ext cx="2957511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702733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702733"/>
                    </a:moveTo>
                    <a:cubicBezTo>
                      <a:pt x="514350" y="350308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5786439" y="4887927"/>
                <a:ext cx="2957511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702733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702733"/>
                    </a:moveTo>
                    <a:cubicBezTo>
                      <a:pt x="514350" y="350308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flipV="1">
                <a:off x="8772274" y="4887273"/>
                <a:ext cx="1960503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3343275"/>
                  <a:gd name="connsiteY0" fmla="*/ 0 h 1400175"/>
                  <a:gd name="connsiteX1" fmla="*/ 1671637 w 3343275"/>
                  <a:gd name="connsiteY1" fmla="*/ 671512 h 1400175"/>
                  <a:gd name="connsiteX2" fmla="*/ 3343275 w 3343275"/>
                  <a:gd name="connsiteY2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3275" h="1400175">
                    <a:moveTo>
                      <a:pt x="0" y="0"/>
                    </a:moveTo>
                    <a:cubicBezTo>
                      <a:pt x="1276350" y="100011"/>
                      <a:pt x="1651528" y="650662"/>
                      <a:pt x="1671637" y="671512"/>
                    </a:cubicBezTo>
                    <a:cubicBezTo>
                      <a:pt x="2153228" y="1170849"/>
                      <a:pt x="2867025" y="1381125"/>
                      <a:pt x="3343275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8754985" y="4880779"/>
                <a:ext cx="1960503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3343275"/>
                  <a:gd name="connsiteY0" fmla="*/ 0 h 1400175"/>
                  <a:gd name="connsiteX1" fmla="*/ 1671637 w 3343275"/>
                  <a:gd name="connsiteY1" fmla="*/ 671512 h 1400175"/>
                  <a:gd name="connsiteX2" fmla="*/ 3343275 w 3343275"/>
                  <a:gd name="connsiteY2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3275" h="1400175">
                    <a:moveTo>
                      <a:pt x="0" y="0"/>
                    </a:moveTo>
                    <a:cubicBezTo>
                      <a:pt x="1276350" y="100011"/>
                      <a:pt x="1651528" y="650662"/>
                      <a:pt x="1671637" y="671512"/>
                    </a:cubicBezTo>
                    <a:cubicBezTo>
                      <a:pt x="2153228" y="1170849"/>
                      <a:pt x="2867025" y="1381125"/>
                      <a:pt x="3343275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772151" y="4869630"/>
                <a:ext cx="5054289" cy="1440000"/>
                <a:chOff x="5757862" y="1091986"/>
                <a:chExt cx="5054289" cy="144000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757862" y="1101630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5772151" y="1091986"/>
                  <a:ext cx="0" cy="14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772151" y="2517698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5743573" y="2990774"/>
                <a:ext cx="5054289" cy="1440000"/>
                <a:chOff x="5757862" y="1091986"/>
                <a:chExt cx="5054289" cy="1440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757862" y="1101630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 flipV="1">
                  <a:off x="5772151" y="1091986"/>
                  <a:ext cx="0" cy="14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772151" y="2517698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5757862" y="1091986"/>
                <a:ext cx="5054289" cy="1440000"/>
                <a:chOff x="5757862" y="1091986"/>
                <a:chExt cx="5054289" cy="144000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757862" y="1101630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5772151" y="1091986"/>
                  <a:ext cx="0" cy="14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772151" y="2517698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TextBox 55"/>
            <p:cNvSpPr txBox="1"/>
            <p:nvPr/>
          </p:nvSpPr>
          <p:spPr>
            <a:xfrm>
              <a:off x="9852237" y="1295972"/>
              <a:ext cx="1469954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CA" sz="2800" b="0" i="0" dirty="0" smtClean="0">
                  <a:latin typeface="Cambria Math" charset="0"/>
                  <a:cs typeface="Arial" panose="020B0604020202020204" pitchFamily="34" charset="0"/>
                </a:rPr>
                <a:t>First </a:t>
              </a:r>
            </a:p>
            <a:p>
              <a:pPr algn="ctr"/>
              <a:r>
                <a:rPr lang="en-CA" sz="2800" b="0" i="0" dirty="0" smtClean="0">
                  <a:latin typeface="Cambria Math" charset="0"/>
                  <a:cs typeface="Arial" panose="020B0604020202020204" pitchFamily="34" charset="0"/>
                </a:rPr>
                <a:t>harmonic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9763271" y="3209245"/>
                  <a:ext cx="1647887" cy="861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</m:oMath>
                    </m:oMathPara>
                  </a14:m>
                  <a:endParaRPr lang="en-CA" sz="28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3271" y="3209245"/>
                  <a:ext cx="1647887" cy="86177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763271" y="5086228"/>
                  <a:ext cx="1569339" cy="861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Third</m:t>
                        </m:r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CA" sz="28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3271" y="5086228"/>
                  <a:ext cx="1569339" cy="86177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87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304" y="230946"/>
            <a:ext cx="9158080" cy="3804677"/>
            <a:chOff x="146304" y="230946"/>
            <a:chExt cx="9158080" cy="3804677"/>
          </a:xfrm>
        </p:grpSpPr>
        <p:grpSp>
          <p:nvGrpSpPr>
            <p:cNvPr id="68" name="Group 67"/>
            <p:cNvGrpSpPr/>
            <p:nvPr/>
          </p:nvGrpSpPr>
          <p:grpSpPr>
            <a:xfrm>
              <a:off x="146304" y="230946"/>
              <a:ext cx="7511054" cy="3804677"/>
              <a:chOff x="1263458" y="364551"/>
              <a:chExt cx="10009145" cy="48493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63458" y="3837482"/>
                <a:ext cx="10009145" cy="129400"/>
              </a:xfrm>
              <a:prstGeom prst="rect">
                <a:avLst/>
              </a:prstGeom>
              <a:solidFill>
                <a:srgbClr val="4C48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1263458" y="3492708"/>
                <a:ext cx="10009145" cy="344774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85" t="20695" r="49560" b="24441"/>
              <a:stretch/>
            </p:blipFill>
            <p:spPr>
              <a:xfrm>
                <a:off x="8959790" y="1451337"/>
                <a:ext cx="1738859" cy="3762532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52" t="25031" r="29982" b="4259"/>
              <a:stretch/>
            </p:blipFill>
            <p:spPr>
              <a:xfrm>
                <a:off x="5195113" y="364551"/>
                <a:ext cx="2274549" cy="4849318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3469987" y="1129049"/>
                <a:ext cx="1793146" cy="4009869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0" t="11187" r="58631" b="23020"/>
              <a:stretch/>
            </p:blipFill>
            <p:spPr>
              <a:xfrm>
                <a:off x="1983710" y="1655065"/>
                <a:ext cx="1307892" cy="3483853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7166644" y="1204000"/>
                <a:ext cx="1793146" cy="4009869"/>
              </a:xfrm>
              <a:prstGeom prst="rect">
                <a:avLst/>
              </a:prstGeom>
            </p:spPr>
          </p:pic>
        </p:grpSp>
        <p:cxnSp>
          <p:nvCxnSpPr>
            <p:cNvPr id="87" name="Straight Arrow Connector 86"/>
            <p:cNvCxnSpPr/>
            <p:nvPr/>
          </p:nvCxnSpPr>
          <p:spPr>
            <a:xfrm flipV="1">
              <a:off x="5683250" y="81280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51" t="-139216" r="-1286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/>
            <p:nvPr/>
          </p:nvCxnSpPr>
          <p:spPr>
            <a:xfrm>
              <a:off x="7400077" y="1706880"/>
              <a:ext cx="0" cy="8940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473" t="-142000" r="-424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4933" y="4067591"/>
            <a:ext cx="6585787" cy="2727345"/>
            <a:chOff x="444933" y="4067591"/>
            <a:chExt cx="6585787" cy="2727345"/>
          </a:xfrm>
        </p:grpSpPr>
        <p:grpSp>
          <p:nvGrpSpPr>
            <p:cNvPr id="81" name="Group 80"/>
            <p:cNvGrpSpPr/>
            <p:nvPr/>
          </p:nvGrpSpPr>
          <p:grpSpPr>
            <a:xfrm>
              <a:off x="1222309" y="4067591"/>
              <a:ext cx="5808411" cy="2727345"/>
              <a:chOff x="1222309" y="4067591"/>
              <a:chExt cx="5808411" cy="272734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222309" y="4067591"/>
                <a:ext cx="5808411" cy="2727345"/>
                <a:chOff x="1222309" y="4067591"/>
                <a:chExt cx="5808411" cy="2727345"/>
              </a:xfrm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3627120" y="4582160"/>
                  <a:ext cx="3403600" cy="1859280"/>
                </a:xfrm>
                <a:custGeom>
                  <a:avLst/>
                  <a:gdLst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305552 w 2804912"/>
                    <a:gd name="connsiteY0" fmla="*/ 120530 h 1969650"/>
                    <a:gd name="connsiteX1" fmla="*/ 21072 w 2804912"/>
                    <a:gd name="connsiteY1" fmla="*/ 140850 h 1969650"/>
                    <a:gd name="connsiteX2" fmla="*/ 21072 w 2804912"/>
                    <a:gd name="connsiteY2" fmla="*/ 1969650 h 1969650"/>
                    <a:gd name="connsiteX3" fmla="*/ 2794752 w 2804912"/>
                    <a:gd name="connsiteY3" fmla="*/ 1959490 h 1969650"/>
                    <a:gd name="connsiteX4" fmla="*/ 2804912 w 2804912"/>
                    <a:gd name="connsiteY4" fmla="*/ 110370 h 1969650"/>
                    <a:gd name="connsiteX5" fmla="*/ 2307072 w 2804912"/>
                    <a:gd name="connsiteY5" fmla="*/ 567570 h 1969650"/>
                    <a:gd name="connsiteX6" fmla="*/ 1860032 w 2804912"/>
                    <a:gd name="connsiteY6" fmla="*/ 130690 h 1969650"/>
                    <a:gd name="connsiteX7" fmla="*/ 1423152 w 2804912"/>
                    <a:gd name="connsiteY7" fmla="*/ 557410 h 1969650"/>
                    <a:gd name="connsiteX8" fmla="*/ 935472 w 2804912"/>
                    <a:gd name="connsiteY8" fmla="*/ 120530 h 1969650"/>
                    <a:gd name="connsiteX9" fmla="*/ 488432 w 2804912"/>
                    <a:gd name="connsiteY9" fmla="*/ 516770 h 1969650"/>
                    <a:gd name="connsiteX10" fmla="*/ 305552 w 2804912"/>
                    <a:gd name="connsiteY10" fmla="*/ 120530 h 1969650"/>
                    <a:gd name="connsiteX0" fmla="*/ 321644 w 2821004"/>
                    <a:gd name="connsiteY0" fmla="*/ 10160 h 1859280"/>
                    <a:gd name="connsiteX1" fmla="*/ 16844 w 2821004"/>
                    <a:gd name="connsiteY1" fmla="*/ 375920 h 1859280"/>
                    <a:gd name="connsiteX2" fmla="*/ 37164 w 2821004"/>
                    <a:gd name="connsiteY2" fmla="*/ 1859280 h 1859280"/>
                    <a:gd name="connsiteX3" fmla="*/ 2810844 w 2821004"/>
                    <a:gd name="connsiteY3" fmla="*/ 1849120 h 1859280"/>
                    <a:gd name="connsiteX4" fmla="*/ 2821004 w 2821004"/>
                    <a:gd name="connsiteY4" fmla="*/ 0 h 1859280"/>
                    <a:gd name="connsiteX5" fmla="*/ 2323164 w 2821004"/>
                    <a:gd name="connsiteY5" fmla="*/ 457200 h 1859280"/>
                    <a:gd name="connsiteX6" fmla="*/ 1876124 w 2821004"/>
                    <a:gd name="connsiteY6" fmla="*/ 20320 h 1859280"/>
                    <a:gd name="connsiteX7" fmla="*/ 1439244 w 2821004"/>
                    <a:gd name="connsiteY7" fmla="*/ 447040 h 1859280"/>
                    <a:gd name="connsiteX8" fmla="*/ 951564 w 2821004"/>
                    <a:gd name="connsiteY8" fmla="*/ 10160 h 1859280"/>
                    <a:gd name="connsiteX9" fmla="*/ 504524 w 2821004"/>
                    <a:gd name="connsiteY9" fmla="*/ 406400 h 1859280"/>
                    <a:gd name="connsiteX10" fmla="*/ 321644 w 2821004"/>
                    <a:gd name="connsiteY10" fmla="*/ 1016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07184" h="1859280">
                      <a:moveTo>
                        <a:pt x="63984" y="20320"/>
                      </a:moveTo>
                      <a:cubicBezTo>
                        <a:pt x="-30843" y="27093"/>
                        <a:pt x="9797" y="69427"/>
                        <a:pt x="3024" y="375920"/>
                      </a:cubicBezTo>
                      <a:cubicBezTo>
                        <a:pt x="-3749" y="682413"/>
                        <a:pt x="23344" y="1249680"/>
                        <a:pt x="23344" y="1859280"/>
                      </a:cubicBezTo>
                      <a:lnTo>
                        <a:pt x="2797024" y="1849120"/>
                      </a:lnTo>
                      <a:cubicBezTo>
                        <a:pt x="2800411" y="1232747"/>
                        <a:pt x="2803797" y="616373"/>
                        <a:pt x="2807184" y="0"/>
                      </a:cubicBezTo>
                      <a:cubicBezTo>
                        <a:pt x="2580277" y="30480"/>
                        <a:pt x="2587051" y="375920"/>
                        <a:pt x="2309344" y="457200"/>
                      </a:cubicBezTo>
                      <a:cubicBezTo>
                        <a:pt x="2068891" y="453813"/>
                        <a:pt x="2072277" y="74507"/>
                        <a:pt x="1862304" y="20320"/>
                      </a:cubicBezTo>
                      <a:cubicBezTo>
                        <a:pt x="1645557" y="91440"/>
                        <a:pt x="1682811" y="386080"/>
                        <a:pt x="1425424" y="447040"/>
                      </a:cubicBezTo>
                      <a:cubicBezTo>
                        <a:pt x="1120624" y="403013"/>
                        <a:pt x="1151104" y="54187"/>
                        <a:pt x="937744" y="10160"/>
                      </a:cubicBezTo>
                      <a:cubicBezTo>
                        <a:pt x="697291" y="30480"/>
                        <a:pt x="751477" y="386080"/>
                        <a:pt x="490704" y="406400"/>
                      </a:cubicBezTo>
                      <a:cubicBezTo>
                        <a:pt x="212997" y="291253"/>
                        <a:pt x="260411" y="44027"/>
                        <a:pt x="63984" y="20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4468705" y="4447848"/>
                  <a:ext cx="1097280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𝑤𝑎𝑣𝑒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572" r="-965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4521200" y="50312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568273" y="4693921"/>
                  <a:ext cx="267887" cy="63219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𝑤𝑎𝑡𝑒𝑟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𝑚𝑜𝑙𝑒𝑐𝑢𝑙𝑒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389" r="-119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167" r="-3646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/>
              <p:cNvCxnSpPr>
                <a:stCxn id="73" idx="6"/>
              </p:cNvCxnSpPr>
              <p:nvPr/>
            </p:nvCxnSpPr>
            <p:spPr>
              <a:xfrm>
                <a:off x="4836160" y="5010018"/>
                <a:ext cx="0" cy="160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44933" y="4557356"/>
              <a:ext cx="2714386" cy="1916052"/>
              <a:chOff x="1868615" y="3450183"/>
              <a:chExt cx="2987458" cy="215309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868615" y="3450183"/>
                <a:ext cx="2987458" cy="2153096"/>
                <a:chOff x="3350713" y="2956294"/>
                <a:chExt cx="2987458" cy="215309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3350713" y="2956294"/>
                  <a:ext cx="2987458" cy="215309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821373" y="2985466"/>
                  <a:ext cx="2088000" cy="2088000"/>
                  <a:chOff x="3851565" y="2881745"/>
                  <a:chExt cx="2088000" cy="2088000"/>
                </a:xfrm>
              </p:grpSpPr>
              <p:sp>
                <p:nvSpPr>
                  <p:cNvPr id="35" name="Donut 34"/>
                  <p:cNvSpPr/>
                  <p:nvPr/>
                </p:nvSpPr>
                <p:spPr>
                  <a:xfrm>
                    <a:off x="3851565" y="2881745"/>
                    <a:ext cx="2088000" cy="2088000"/>
                  </a:xfrm>
                  <a:prstGeom prst="donut">
                    <a:avLst>
                      <a:gd name="adj" fmla="val 7227"/>
                    </a:avLst>
                  </a:prstGeom>
                  <a:gradFill>
                    <a:gsLst>
                      <a:gs pos="43000">
                        <a:schemeClr val="accent1">
                          <a:lumMod val="5000"/>
                          <a:lumOff val="95000"/>
                        </a:schemeClr>
                      </a:gs>
                      <a:gs pos="67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Donut 35"/>
                  <p:cNvSpPr/>
                  <p:nvPr/>
                </p:nvSpPr>
                <p:spPr>
                  <a:xfrm>
                    <a:off x="4031565" y="3061452"/>
                    <a:ext cx="1728000" cy="1728000"/>
                  </a:xfrm>
                  <a:prstGeom prst="donut">
                    <a:avLst>
                      <a:gd name="adj" fmla="val 10459"/>
                    </a:avLst>
                  </a:prstGeom>
                  <a:gradFill>
                    <a:gsLst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87000">
                        <a:schemeClr val="bg1"/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Donut 36"/>
                  <p:cNvSpPr/>
                  <p:nvPr/>
                </p:nvSpPr>
                <p:spPr>
                  <a:xfrm>
                    <a:off x="4247565" y="3277745"/>
                    <a:ext cx="1296000" cy="1296000"/>
                  </a:xfrm>
                  <a:prstGeom prst="donut">
                    <a:avLst>
                      <a:gd name="adj" fmla="val 12879"/>
                    </a:avLst>
                  </a:prstGeom>
                  <a:gradFill>
                    <a:gsLst>
                      <a:gs pos="51000">
                        <a:schemeClr val="accent1">
                          <a:lumMod val="5000"/>
                          <a:lumOff val="95000"/>
                        </a:schemeClr>
                      </a:gs>
                      <a:gs pos="70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Donut 37"/>
                  <p:cNvSpPr/>
                  <p:nvPr/>
                </p:nvSpPr>
                <p:spPr>
                  <a:xfrm>
                    <a:off x="4437441" y="3471286"/>
                    <a:ext cx="900000" cy="900000"/>
                  </a:xfrm>
                  <a:prstGeom prst="donut">
                    <a:avLst>
                      <a:gd name="adj" fmla="val 17844"/>
                    </a:avLst>
                  </a:prstGeom>
                  <a:gradFill>
                    <a:gsLst>
                      <a:gs pos="40000">
                        <a:schemeClr val="accent1">
                          <a:lumMod val="5000"/>
                          <a:lumOff val="95000"/>
                        </a:schemeClr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Donut 38"/>
                  <p:cNvSpPr/>
                  <p:nvPr/>
                </p:nvSpPr>
                <p:spPr>
                  <a:xfrm>
                    <a:off x="4635441" y="3669286"/>
                    <a:ext cx="504000" cy="504000"/>
                  </a:xfrm>
                  <a:prstGeom prst="donut">
                    <a:avLst>
                      <a:gd name="adj" fmla="val 31903"/>
                    </a:avLst>
                  </a:prstGeom>
                  <a:gradFill>
                    <a:gsLst>
                      <a:gs pos="32000">
                        <a:schemeClr val="accent1">
                          <a:lumMod val="5000"/>
                          <a:lumOff val="95000"/>
                        </a:schemeClr>
                      </a:gs>
                      <a:gs pos="69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0" name="Donut 39"/>
              <p:cNvSpPr/>
              <p:nvPr/>
            </p:nvSpPr>
            <p:spPr>
              <a:xfrm>
                <a:off x="3312691" y="4459719"/>
                <a:ext cx="126000" cy="126000"/>
              </a:xfrm>
              <a:prstGeom prst="donut">
                <a:avLst>
                  <a:gd name="adj" fmla="val 40441"/>
                </a:avLst>
              </a:prstGeom>
              <a:gradFill>
                <a:gsLst>
                  <a:gs pos="9000">
                    <a:schemeClr val="accent1">
                      <a:lumMod val="5000"/>
                      <a:lumOff val="95000"/>
                    </a:schemeClr>
                  </a:gs>
                  <a:gs pos="76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38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3791" y="280015"/>
            <a:ext cx="6164129" cy="2320232"/>
            <a:chOff x="53791" y="280015"/>
            <a:chExt cx="6164129" cy="2320232"/>
          </a:xfrm>
        </p:grpSpPr>
        <p:grpSp>
          <p:nvGrpSpPr>
            <p:cNvPr id="17" name="Group 16"/>
            <p:cNvGrpSpPr/>
            <p:nvPr/>
          </p:nvGrpSpPr>
          <p:grpSpPr>
            <a:xfrm>
              <a:off x="406417" y="280015"/>
              <a:ext cx="5811503" cy="2320232"/>
              <a:chOff x="406417" y="280015"/>
              <a:chExt cx="5811503" cy="2320232"/>
            </a:xfrm>
          </p:grpSpPr>
          <p:sp>
            <p:nvSpPr>
              <p:cNvPr id="4" name="Freeform 3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381760" y="1214824"/>
                <a:ext cx="0" cy="867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25650" y="79248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𝑟𝑜𝑝𝑒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𝑠𝑒𝑐𝑡𝑖𝑜𝑛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3" r="-13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104913" y="1154600"/>
              <a:ext cx="705060" cy="80730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573742" y="4160431"/>
            <a:ext cx="5116424" cy="2545735"/>
            <a:chOff x="1573742" y="4160431"/>
            <a:chExt cx="5116424" cy="2545735"/>
          </a:xfrm>
        </p:grpSpPr>
        <p:grpSp>
          <p:nvGrpSpPr>
            <p:cNvPr id="19" name="Group 18"/>
            <p:cNvGrpSpPr/>
            <p:nvPr/>
          </p:nvGrpSpPr>
          <p:grpSpPr>
            <a:xfrm>
              <a:off x="1573742" y="4640006"/>
              <a:ext cx="5116424" cy="1992343"/>
              <a:chOff x="1219925" y="3525257"/>
              <a:chExt cx="5116424" cy="19923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225034" y="3525257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12" name="Oval 11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435565" y="3540889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642163" y="3566483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3" t="25772" r="6711" b="14696"/>
              <a:stretch/>
            </p:blipFill>
            <p:spPr>
              <a:xfrm>
                <a:off x="1219925" y="3943077"/>
                <a:ext cx="1245378" cy="89557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518" t="27412" r="3231" b="29091"/>
              <a:stretch/>
            </p:blipFill>
            <p:spPr>
              <a:xfrm rot="738508">
                <a:off x="5587344" y="3798207"/>
                <a:ext cx="749005" cy="1241042"/>
              </a:xfrm>
              <a:prstGeom prst="rect">
                <a:avLst/>
              </a:prstGeom>
            </p:spPr>
          </p:pic>
        </p:grpSp>
        <p:cxnSp>
          <p:nvCxnSpPr>
            <p:cNvPr id="48" name="Straight Arrow Connector 47"/>
            <p:cNvCxnSpPr/>
            <p:nvPr/>
          </p:nvCxnSpPr>
          <p:spPr>
            <a:xfrm flipV="1">
              <a:off x="4448328" y="4615021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572" t="-137255" r="-965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𝑎𝑖𝑟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𝑚𝑜𝑙𝑒𝑐𝑢𝑙𝑒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33" t="-142000" r="-1556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3911199" y="6318223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01851" y="2841661"/>
            <a:ext cx="6862885" cy="1202964"/>
            <a:chOff x="801851" y="2729367"/>
            <a:chExt cx="6862885" cy="1202964"/>
          </a:xfrm>
        </p:grpSpPr>
        <p:grpSp>
          <p:nvGrpSpPr>
            <p:cNvPr id="45" name="Group 44"/>
            <p:cNvGrpSpPr/>
            <p:nvPr/>
          </p:nvGrpSpPr>
          <p:grpSpPr>
            <a:xfrm>
              <a:off x="1185445" y="2921412"/>
              <a:ext cx="6479291" cy="537493"/>
              <a:chOff x="1185445" y="2921412"/>
              <a:chExt cx="6479291" cy="53749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185445" y="2921412"/>
                <a:ext cx="5420406" cy="537493"/>
                <a:chOff x="718292" y="2920194"/>
                <a:chExt cx="7743441" cy="856445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 rot="-60000">
                  <a:off x="718292" y="2920194"/>
                  <a:ext cx="2040238" cy="841881"/>
                  <a:chOff x="718568" y="2893111"/>
                  <a:chExt cx="2040238" cy="841881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1222991" y="2902636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5" name="Freeform 134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6" name="Freeform 135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1731911" y="2913699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3" name="Freeform 132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4" name="Freeform 133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2240838" y="2924772"/>
                    <a:ext cx="517968" cy="810220"/>
                    <a:chOff x="1222998" y="2902646"/>
                    <a:chExt cx="517968" cy="810220"/>
                  </a:xfrm>
                </p:grpSpPr>
                <p:sp>
                  <p:nvSpPr>
                    <p:cNvPr id="131" name="Freeform 130"/>
                    <p:cNvSpPr/>
                    <p:nvPr/>
                  </p:nvSpPr>
                  <p:spPr>
                    <a:xfrm flipH="1">
                      <a:off x="1222998" y="290264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2" name="Freeform 131"/>
                    <p:cNvSpPr/>
                    <p:nvPr/>
                  </p:nvSpPr>
                  <p:spPr>
                    <a:xfrm>
                      <a:off x="1484523" y="2922345"/>
                      <a:ext cx="256443" cy="302017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718568" y="2893111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29" name="Freeform 128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Freeform 129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6" name="Group 85"/>
                <p:cNvGrpSpPr/>
                <p:nvPr/>
              </p:nvGrpSpPr>
              <p:grpSpPr>
                <a:xfrm rot="-120000">
                  <a:off x="4307062" y="2934649"/>
                  <a:ext cx="1073305" cy="841871"/>
                  <a:chOff x="2275508" y="2923438"/>
                  <a:chExt cx="2032505" cy="841871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3" name="Freeform 122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1" name="Freeform 12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Freeform 12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3797771" y="2955089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9" name="Freeform 11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0" name="Freeform 11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7" name="Freeform 11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8" name="Freeform 11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7" name="Group 86"/>
                <p:cNvGrpSpPr/>
                <p:nvPr/>
              </p:nvGrpSpPr>
              <p:grpSpPr>
                <a:xfrm rot="-60000">
                  <a:off x="5370909" y="2934768"/>
                  <a:ext cx="2002958" cy="841871"/>
                  <a:chOff x="2275508" y="2923438"/>
                  <a:chExt cx="2002958" cy="841871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1" name="Freeform 11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2" name="Freeform 11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9" name="Freeform 10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3797771" y="2955089"/>
                    <a:ext cx="480695" cy="810220"/>
                    <a:chOff x="2779931" y="2932963"/>
                    <a:chExt cx="480695" cy="810220"/>
                  </a:xfrm>
                </p:grpSpPr>
                <p:sp>
                  <p:nvSpPr>
                    <p:cNvPr id="107" name="Freeform 10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>
                      <a:off x="3033730" y="2948914"/>
                      <a:ext cx="226896" cy="29713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26896"/>
                        <a:gd name="connsiteY0" fmla="*/ 297130 h 297130"/>
                        <a:gd name="connsiteX1" fmla="*/ 107560 w 226896"/>
                        <a:gd name="connsiteY1" fmla="*/ 73806 h 297130"/>
                        <a:gd name="connsiteX2" fmla="*/ 226896 w 226896"/>
                        <a:gd name="connsiteY2" fmla="*/ 63 h 2971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6896" h="297130">
                          <a:moveTo>
                            <a:pt x="0" y="297130"/>
                          </a:moveTo>
                          <a:cubicBezTo>
                            <a:pt x="22408" y="250604"/>
                            <a:pt x="64820" y="124134"/>
                            <a:pt x="107560" y="73806"/>
                          </a:cubicBezTo>
                          <a:cubicBezTo>
                            <a:pt x="140580" y="23006"/>
                            <a:pt x="208660" y="-1402"/>
                            <a:pt x="226896" y="6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5" name="Freeform 10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6" name="Freeform 105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8" name="Group 87"/>
                <p:cNvGrpSpPr/>
                <p:nvPr/>
              </p:nvGrpSpPr>
              <p:grpSpPr>
                <a:xfrm rot="-120000">
                  <a:off x="7373359" y="2944004"/>
                  <a:ext cx="1088374" cy="832346"/>
                  <a:chOff x="2209802" y="2932963"/>
                  <a:chExt cx="2061040" cy="832346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9" name="Freeform 9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7" name="Freeform 9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Freeform 9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3797771" y="2955089"/>
                    <a:ext cx="473071" cy="810220"/>
                    <a:chOff x="2779931" y="2932963"/>
                    <a:chExt cx="473071" cy="810220"/>
                  </a:xfrm>
                </p:grpSpPr>
                <p:sp>
                  <p:nvSpPr>
                    <p:cNvPr id="95" name="Freeform 9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3033731" y="2943263"/>
                      <a:ext cx="219271" cy="302784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19270"/>
                        <a:gd name="connsiteY0" fmla="*/ 302783 h 302783"/>
                        <a:gd name="connsiteX1" fmla="*/ 107560 w 219270"/>
                        <a:gd name="connsiteY1" fmla="*/ 79459 h 302783"/>
                        <a:gd name="connsiteX2" fmla="*/ 219269 w 219270"/>
                        <a:gd name="connsiteY2" fmla="*/ 50 h 302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9270" h="302783">
                          <a:moveTo>
                            <a:pt x="0" y="302783"/>
                          </a:moveTo>
                          <a:cubicBezTo>
                            <a:pt x="22408" y="256257"/>
                            <a:pt x="64820" y="129787"/>
                            <a:pt x="107560" y="79459"/>
                          </a:cubicBezTo>
                          <a:cubicBezTo>
                            <a:pt x="140580" y="28659"/>
                            <a:pt x="201033" y="-1415"/>
                            <a:pt x="219269" y="5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2209802" y="2933030"/>
                    <a:ext cx="575948" cy="800631"/>
                    <a:chOff x="2714225" y="2942555"/>
                    <a:chExt cx="575948" cy="800631"/>
                  </a:xfrm>
                </p:grpSpPr>
                <p:sp>
                  <p:nvSpPr>
                    <p:cNvPr id="93" name="Freeform 92"/>
                    <p:cNvSpPr/>
                    <p:nvPr/>
                  </p:nvSpPr>
                  <p:spPr>
                    <a:xfrm flipH="1">
                      <a:off x="2714225" y="2942555"/>
                      <a:ext cx="396830" cy="800631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74684 w 397158"/>
                        <a:gd name="connsiteY0" fmla="*/ 286983 h 795183"/>
                        <a:gd name="connsiteX1" fmla="*/ 183025 w 397158"/>
                        <a:gd name="connsiteY1" fmla="*/ 642779 h 795183"/>
                        <a:gd name="connsiteX2" fmla="*/ 99401 w 397158"/>
                        <a:gd name="connsiteY2" fmla="*/ 795179 h 795183"/>
                        <a:gd name="connsiteX3" fmla="*/ 145 w 397158"/>
                        <a:gd name="connsiteY3" fmla="*/ 646687 h 795183"/>
                        <a:gd name="connsiteX4" fmla="*/ 79863 w 397158"/>
                        <a:gd name="connsiteY4" fmla="*/ 286006 h 795183"/>
                        <a:gd name="connsiteX5" fmla="*/ 182244 w 397158"/>
                        <a:gd name="connsiteY5" fmla="*/ 63659 h 795183"/>
                        <a:gd name="connsiteX6" fmla="*/ 397157 w 397158"/>
                        <a:gd name="connsiteY6" fmla="*/ 101 h 795183"/>
                        <a:gd name="connsiteX0" fmla="*/ 74684 w 397807"/>
                        <a:gd name="connsiteY0" fmla="*/ 276189 h 784389"/>
                        <a:gd name="connsiteX1" fmla="*/ 183025 w 397807"/>
                        <a:gd name="connsiteY1" fmla="*/ 631985 h 784389"/>
                        <a:gd name="connsiteX2" fmla="*/ 99401 w 397807"/>
                        <a:gd name="connsiteY2" fmla="*/ 784385 h 784389"/>
                        <a:gd name="connsiteX3" fmla="*/ 145 w 397807"/>
                        <a:gd name="connsiteY3" fmla="*/ 635893 h 784389"/>
                        <a:gd name="connsiteX4" fmla="*/ 79863 w 397807"/>
                        <a:gd name="connsiteY4" fmla="*/ 275212 h 784389"/>
                        <a:gd name="connsiteX5" fmla="*/ 182244 w 397807"/>
                        <a:gd name="connsiteY5" fmla="*/ 52865 h 784389"/>
                        <a:gd name="connsiteX6" fmla="*/ 397806 w 397807"/>
                        <a:gd name="connsiteY6" fmla="*/ 255 h 784389"/>
                        <a:gd name="connsiteX0" fmla="*/ 74684 w 396833"/>
                        <a:gd name="connsiteY0" fmla="*/ 292431 h 800631"/>
                        <a:gd name="connsiteX1" fmla="*/ 183025 w 396833"/>
                        <a:gd name="connsiteY1" fmla="*/ 648227 h 800631"/>
                        <a:gd name="connsiteX2" fmla="*/ 99401 w 396833"/>
                        <a:gd name="connsiteY2" fmla="*/ 800627 h 800631"/>
                        <a:gd name="connsiteX3" fmla="*/ 145 w 396833"/>
                        <a:gd name="connsiteY3" fmla="*/ 652135 h 800631"/>
                        <a:gd name="connsiteX4" fmla="*/ 79863 w 396833"/>
                        <a:gd name="connsiteY4" fmla="*/ 291454 h 800631"/>
                        <a:gd name="connsiteX5" fmla="*/ 182244 w 396833"/>
                        <a:gd name="connsiteY5" fmla="*/ 69107 h 800631"/>
                        <a:gd name="connsiteX6" fmla="*/ 396834 w 396833"/>
                        <a:gd name="connsiteY6" fmla="*/ 75 h 8006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96833" h="800631">
                          <a:moveTo>
                            <a:pt x="74684" y="292431"/>
                          </a:moveTo>
                          <a:cubicBezTo>
                            <a:pt x="134927" y="421320"/>
                            <a:pt x="178906" y="563528"/>
                            <a:pt x="183025" y="648227"/>
                          </a:cubicBezTo>
                          <a:cubicBezTo>
                            <a:pt x="187145" y="732926"/>
                            <a:pt x="129881" y="799976"/>
                            <a:pt x="99401" y="800627"/>
                          </a:cubicBezTo>
                          <a:cubicBezTo>
                            <a:pt x="68921" y="801278"/>
                            <a:pt x="3401" y="736997"/>
                            <a:pt x="145" y="652135"/>
                          </a:cubicBezTo>
                          <a:cubicBezTo>
                            <a:pt x="-3111" y="567273"/>
                            <a:pt x="49513" y="388625"/>
                            <a:pt x="79863" y="291454"/>
                          </a:cubicBezTo>
                          <a:cubicBezTo>
                            <a:pt x="110213" y="194283"/>
                            <a:pt x="149224" y="119907"/>
                            <a:pt x="182244" y="69107"/>
                          </a:cubicBezTo>
                          <a:cubicBezTo>
                            <a:pt x="215264" y="18307"/>
                            <a:pt x="378598" y="-1390"/>
                            <a:pt x="396834" y="75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4" name="Freeform 9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6601473" y="2932035"/>
                <a:ext cx="330059" cy="508853"/>
                <a:chOff x="6175413" y="3092993"/>
                <a:chExt cx="597374" cy="508853"/>
              </a:xfrm>
            </p:grpSpPr>
            <p:sp>
              <p:nvSpPr>
                <p:cNvPr id="79" name="Freeform 78"/>
                <p:cNvSpPr/>
                <p:nvPr/>
              </p:nvSpPr>
              <p:spPr>
                <a:xfrm rot="21480000" flipH="1">
                  <a:off x="6175413" y="3106004"/>
                  <a:ext cx="154359" cy="49539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83356"/>
                    <a:gd name="connsiteY0" fmla="*/ 286224 h 794424"/>
                    <a:gd name="connsiteX1" fmla="*/ 183025 w 383356"/>
                    <a:gd name="connsiteY1" fmla="*/ 642020 h 794424"/>
                    <a:gd name="connsiteX2" fmla="*/ 99401 w 383356"/>
                    <a:gd name="connsiteY2" fmla="*/ 794420 h 794424"/>
                    <a:gd name="connsiteX3" fmla="*/ 145 w 383356"/>
                    <a:gd name="connsiteY3" fmla="*/ 645928 h 794424"/>
                    <a:gd name="connsiteX4" fmla="*/ 79863 w 383356"/>
                    <a:gd name="connsiteY4" fmla="*/ 285247 h 794424"/>
                    <a:gd name="connsiteX5" fmla="*/ 182244 w 383356"/>
                    <a:gd name="connsiteY5" fmla="*/ 62900 h 794424"/>
                    <a:gd name="connsiteX6" fmla="*/ 383354 w 383356"/>
                    <a:gd name="connsiteY6" fmla="*/ 106 h 794424"/>
                    <a:gd name="connsiteX0" fmla="*/ 74684 w 417586"/>
                    <a:gd name="connsiteY0" fmla="*/ 281178 h 789378"/>
                    <a:gd name="connsiteX1" fmla="*/ 183025 w 417586"/>
                    <a:gd name="connsiteY1" fmla="*/ 636974 h 789378"/>
                    <a:gd name="connsiteX2" fmla="*/ 99401 w 417586"/>
                    <a:gd name="connsiteY2" fmla="*/ 789374 h 789378"/>
                    <a:gd name="connsiteX3" fmla="*/ 145 w 417586"/>
                    <a:gd name="connsiteY3" fmla="*/ 640882 h 789378"/>
                    <a:gd name="connsiteX4" fmla="*/ 79863 w 417586"/>
                    <a:gd name="connsiteY4" fmla="*/ 280201 h 789378"/>
                    <a:gd name="connsiteX5" fmla="*/ 182244 w 417586"/>
                    <a:gd name="connsiteY5" fmla="*/ 57854 h 789378"/>
                    <a:gd name="connsiteX6" fmla="*/ 417587 w 417586"/>
                    <a:gd name="connsiteY6" fmla="*/ 153 h 789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7586" h="789378">
                      <a:moveTo>
                        <a:pt x="74684" y="281178"/>
                      </a:moveTo>
                      <a:cubicBezTo>
                        <a:pt x="134927" y="410067"/>
                        <a:pt x="178906" y="552275"/>
                        <a:pt x="183025" y="636974"/>
                      </a:cubicBezTo>
                      <a:cubicBezTo>
                        <a:pt x="187145" y="721673"/>
                        <a:pt x="129881" y="788723"/>
                        <a:pt x="99401" y="789374"/>
                      </a:cubicBezTo>
                      <a:cubicBezTo>
                        <a:pt x="68921" y="790025"/>
                        <a:pt x="3401" y="725744"/>
                        <a:pt x="145" y="640882"/>
                      </a:cubicBezTo>
                      <a:cubicBezTo>
                        <a:pt x="-3111" y="556020"/>
                        <a:pt x="49513" y="377372"/>
                        <a:pt x="79863" y="280201"/>
                      </a:cubicBezTo>
                      <a:cubicBezTo>
                        <a:pt x="110213" y="183030"/>
                        <a:pt x="149224" y="108654"/>
                        <a:pt x="182244" y="57854"/>
                      </a:cubicBezTo>
                      <a:cubicBezTo>
                        <a:pt x="215264" y="7054"/>
                        <a:pt x="399351" y="-1312"/>
                        <a:pt x="417587" y="1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 rot="21480000" flipH="1">
                  <a:off x="638897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 rot="21480000">
                  <a:off x="6477421" y="3093799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 rot="21480000" flipH="1">
                  <a:off x="6571002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rot="21480000">
                  <a:off x="6653339" y="3101278"/>
                  <a:ext cx="119448" cy="18563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23140"/>
                    <a:gd name="connsiteY0" fmla="*/ 295795 h 295795"/>
                    <a:gd name="connsiteX1" fmla="*/ 107560 w 323140"/>
                    <a:gd name="connsiteY1" fmla="*/ 72471 h 295795"/>
                    <a:gd name="connsiteX2" fmla="*/ 323140 w 323140"/>
                    <a:gd name="connsiteY2" fmla="*/ 66 h 29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3140" h="295795">
                      <a:moveTo>
                        <a:pt x="0" y="295795"/>
                      </a:moveTo>
                      <a:cubicBezTo>
                        <a:pt x="22408" y="249269"/>
                        <a:pt x="64820" y="122799"/>
                        <a:pt x="107560" y="72471"/>
                      </a:cubicBezTo>
                      <a:cubicBezTo>
                        <a:pt x="140580" y="21671"/>
                        <a:pt x="304904" y="-1399"/>
                        <a:pt x="323140" y="6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932009" y="2930636"/>
                <a:ext cx="732727" cy="509226"/>
                <a:chOff x="6023644" y="3092620"/>
                <a:chExt cx="732727" cy="509226"/>
              </a:xfrm>
            </p:grpSpPr>
            <p:sp>
              <p:nvSpPr>
                <p:cNvPr id="71" name="Freeform 70"/>
                <p:cNvSpPr/>
                <p:nvPr/>
              </p:nvSpPr>
              <p:spPr>
                <a:xfrm rot="21480000" flipH="1">
                  <a:off x="6196635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 rot="21480000">
                  <a:off x="6285080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rot="21480000" flipH="1">
                  <a:off x="638144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 rot="21480000">
                  <a:off x="6473329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rot="21480000" flipH="1">
                  <a:off x="6569694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 rot="21480000">
                  <a:off x="6661577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rot="21480000" flipH="1">
                  <a:off x="6023644" y="3100283"/>
                  <a:ext cx="105582" cy="497613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03568"/>
                    <a:gd name="connsiteY0" fmla="*/ 295986 h 804186"/>
                    <a:gd name="connsiteX1" fmla="*/ 183025 w 303568"/>
                    <a:gd name="connsiteY1" fmla="*/ 651782 h 804186"/>
                    <a:gd name="connsiteX2" fmla="*/ 99401 w 303568"/>
                    <a:gd name="connsiteY2" fmla="*/ 804182 h 804186"/>
                    <a:gd name="connsiteX3" fmla="*/ 145 w 303568"/>
                    <a:gd name="connsiteY3" fmla="*/ 655690 h 804186"/>
                    <a:gd name="connsiteX4" fmla="*/ 79863 w 303568"/>
                    <a:gd name="connsiteY4" fmla="*/ 295009 h 804186"/>
                    <a:gd name="connsiteX5" fmla="*/ 182244 w 303568"/>
                    <a:gd name="connsiteY5" fmla="*/ 72662 h 804186"/>
                    <a:gd name="connsiteX6" fmla="*/ 303568 w 303568"/>
                    <a:gd name="connsiteY6" fmla="*/ 66 h 804186"/>
                    <a:gd name="connsiteX0" fmla="*/ 74684 w 304217"/>
                    <a:gd name="connsiteY0" fmla="*/ 285085 h 793285"/>
                    <a:gd name="connsiteX1" fmla="*/ 183025 w 304217"/>
                    <a:gd name="connsiteY1" fmla="*/ 640881 h 793285"/>
                    <a:gd name="connsiteX2" fmla="*/ 99401 w 304217"/>
                    <a:gd name="connsiteY2" fmla="*/ 793281 h 793285"/>
                    <a:gd name="connsiteX3" fmla="*/ 145 w 304217"/>
                    <a:gd name="connsiteY3" fmla="*/ 644789 h 793285"/>
                    <a:gd name="connsiteX4" fmla="*/ 79863 w 304217"/>
                    <a:gd name="connsiteY4" fmla="*/ 284108 h 793285"/>
                    <a:gd name="connsiteX5" fmla="*/ 182244 w 304217"/>
                    <a:gd name="connsiteY5" fmla="*/ 61761 h 793285"/>
                    <a:gd name="connsiteX6" fmla="*/ 304217 w 304217"/>
                    <a:gd name="connsiteY6" fmla="*/ 113 h 793285"/>
                    <a:gd name="connsiteX0" fmla="*/ 74684 w 285629"/>
                    <a:gd name="connsiteY0" fmla="*/ 284706 h 792906"/>
                    <a:gd name="connsiteX1" fmla="*/ 183025 w 285629"/>
                    <a:gd name="connsiteY1" fmla="*/ 640502 h 792906"/>
                    <a:gd name="connsiteX2" fmla="*/ 99401 w 285629"/>
                    <a:gd name="connsiteY2" fmla="*/ 792902 h 792906"/>
                    <a:gd name="connsiteX3" fmla="*/ 145 w 285629"/>
                    <a:gd name="connsiteY3" fmla="*/ 644410 h 792906"/>
                    <a:gd name="connsiteX4" fmla="*/ 79863 w 285629"/>
                    <a:gd name="connsiteY4" fmla="*/ 283729 h 792906"/>
                    <a:gd name="connsiteX5" fmla="*/ 182244 w 285629"/>
                    <a:gd name="connsiteY5" fmla="*/ 61382 h 792906"/>
                    <a:gd name="connsiteX6" fmla="*/ 285628 w 285629"/>
                    <a:gd name="connsiteY6" fmla="*/ 117 h 79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629" h="792906">
                      <a:moveTo>
                        <a:pt x="74684" y="284706"/>
                      </a:moveTo>
                      <a:cubicBezTo>
                        <a:pt x="134927" y="413595"/>
                        <a:pt x="178906" y="555803"/>
                        <a:pt x="183025" y="640502"/>
                      </a:cubicBezTo>
                      <a:cubicBezTo>
                        <a:pt x="187145" y="725201"/>
                        <a:pt x="129881" y="792251"/>
                        <a:pt x="99401" y="792902"/>
                      </a:cubicBezTo>
                      <a:cubicBezTo>
                        <a:pt x="68921" y="793553"/>
                        <a:pt x="3401" y="729272"/>
                        <a:pt x="145" y="644410"/>
                      </a:cubicBezTo>
                      <a:cubicBezTo>
                        <a:pt x="-3111" y="559548"/>
                        <a:pt x="49513" y="380900"/>
                        <a:pt x="79863" y="283729"/>
                      </a:cubicBezTo>
                      <a:cubicBezTo>
                        <a:pt x="110213" y="186558"/>
                        <a:pt x="149224" y="112182"/>
                        <a:pt x="182244" y="61382"/>
                      </a:cubicBezTo>
                      <a:cubicBezTo>
                        <a:pt x="215264" y="10582"/>
                        <a:pt x="267392" y="-1348"/>
                        <a:pt x="285628" y="11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 rot="21480000">
                  <a:off x="6098526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355797" y="2940122"/>
                <a:ext cx="336755" cy="509091"/>
                <a:chOff x="6175741" y="3092875"/>
                <a:chExt cx="609493" cy="509091"/>
              </a:xfrm>
            </p:grpSpPr>
            <p:sp>
              <p:nvSpPr>
                <p:cNvPr id="65" name="Freeform 64"/>
                <p:cNvSpPr/>
                <p:nvPr/>
              </p:nvSpPr>
              <p:spPr>
                <a:xfrm rot="21480000" flipH="1">
                  <a:off x="6175741" y="3095751"/>
                  <a:ext cx="153706" cy="50564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415818"/>
                    <a:gd name="connsiteY0" fmla="*/ 297511 h 805711"/>
                    <a:gd name="connsiteX1" fmla="*/ 183025 w 415818"/>
                    <a:gd name="connsiteY1" fmla="*/ 653307 h 805711"/>
                    <a:gd name="connsiteX2" fmla="*/ 99401 w 415818"/>
                    <a:gd name="connsiteY2" fmla="*/ 805707 h 805711"/>
                    <a:gd name="connsiteX3" fmla="*/ 145 w 415818"/>
                    <a:gd name="connsiteY3" fmla="*/ 657215 h 805711"/>
                    <a:gd name="connsiteX4" fmla="*/ 79863 w 415818"/>
                    <a:gd name="connsiteY4" fmla="*/ 296534 h 805711"/>
                    <a:gd name="connsiteX5" fmla="*/ 182244 w 415818"/>
                    <a:gd name="connsiteY5" fmla="*/ 74187 h 805711"/>
                    <a:gd name="connsiteX6" fmla="*/ 415820 w 415818"/>
                    <a:gd name="connsiteY6" fmla="*/ 63 h 805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818" h="805711">
                      <a:moveTo>
                        <a:pt x="74684" y="297511"/>
                      </a:moveTo>
                      <a:cubicBezTo>
                        <a:pt x="134927" y="426400"/>
                        <a:pt x="178906" y="568608"/>
                        <a:pt x="183025" y="653307"/>
                      </a:cubicBezTo>
                      <a:cubicBezTo>
                        <a:pt x="187145" y="738006"/>
                        <a:pt x="129881" y="805056"/>
                        <a:pt x="99401" y="805707"/>
                      </a:cubicBezTo>
                      <a:cubicBezTo>
                        <a:pt x="68921" y="806358"/>
                        <a:pt x="3401" y="742077"/>
                        <a:pt x="145" y="657215"/>
                      </a:cubicBezTo>
                      <a:cubicBezTo>
                        <a:pt x="-3111" y="572353"/>
                        <a:pt x="49513" y="393705"/>
                        <a:pt x="79863" y="296534"/>
                      </a:cubicBezTo>
                      <a:cubicBezTo>
                        <a:pt x="110213" y="199363"/>
                        <a:pt x="149224" y="124987"/>
                        <a:pt x="182244" y="74187"/>
                      </a:cubicBezTo>
                      <a:cubicBezTo>
                        <a:pt x="215264" y="23387"/>
                        <a:pt x="397584" y="-1402"/>
                        <a:pt x="415820" y="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rot="21480000" flipH="1">
                  <a:off x="6382759" y="3092875"/>
                  <a:ext cx="134836" cy="508718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9"/>
                    <a:gd name="connsiteY0" fmla="*/ 302401 h 810601"/>
                    <a:gd name="connsiteX1" fmla="*/ 183025 w 364769"/>
                    <a:gd name="connsiteY1" fmla="*/ 658197 h 810601"/>
                    <a:gd name="connsiteX2" fmla="*/ 99401 w 364769"/>
                    <a:gd name="connsiteY2" fmla="*/ 810597 h 810601"/>
                    <a:gd name="connsiteX3" fmla="*/ 145 w 364769"/>
                    <a:gd name="connsiteY3" fmla="*/ 662105 h 810601"/>
                    <a:gd name="connsiteX4" fmla="*/ 79863 w 364769"/>
                    <a:gd name="connsiteY4" fmla="*/ 301424 h 810601"/>
                    <a:gd name="connsiteX5" fmla="*/ 182244 w 364769"/>
                    <a:gd name="connsiteY5" fmla="*/ 79077 h 810601"/>
                    <a:gd name="connsiteX6" fmla="*/ 364768 w 364769"/>
                    <a:gd name="connsiteY6" fmla="*/ 51 h 81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9" h="810601">
                      <a:moveTo>
                        <a:pt x="74684" y="302401"/>
                      </a:moveTo>
                      <a:cubicBezTo>
                        <a:pt x="134927" y="431290"/>
                        <a:pt x="178906" y="573498"/>
                        <a:pt x="183025" y="658197"/>
                      </a:cubicBezTo>
                      <a:cubicBezTo>
                        <a:pt x="187145" y="742896"/>
                        <a:pt x="129881" y="809946"/>
                        <a:pt x="99401" y="810597"/>
                      </a:cubicBezTo>
                      <a:cubicBezTo>
                        <a:pt x="68921" y="811248"/>
                        <a:pt x="3401" y="746967"/>
                        <a:pt x="145" y="662105"/>
                      </a:cubicBezTo>
                      <a:cubicBezTo>
                        <a:pt x="-3111" y="577243"/>
                        <a:pt x="49513" y="398595"/>
                        <a:pt x="79863" y="301424"/>
                      </a:cubicBezTo>
                      <a:cubicBezTo>
                        <a:pt x="110213" y="204253"/>
                        <a:pt x="149224" y="129877"/>
                        <a:pt x="182244" y="79077"/>
                      </a:cubicBezTo>
                      <a:cubicBezTo>
                        <a:pt x="215264" y="28277"/>
                        <a:pt x="346532" y="-1414"/>
                        <a:pt x="364768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Freeform 68"/>
                <p:cNvSpPr/>
                <p:nvPr/>
              </p:nvSpPr>
              <p:spPr>
                <a:xfrm rot="21480000" flipH="1">
                  <a:off x="6571009" y="3093249"/>
                  <a:ext cx="134834" cy="508717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5"/>
                    <a:gd name="connsiteY0" fmla="*/ 302399 h 810599"/>
                    <a:gd name="connsiteX1" fmla="*/ 183025 w 364765"/>
                    <a:gd name="connsiteY1" fmla="*/ 658195 h 810599"/>
                    <a:gd name="connsiteX2" fmla="*/ 99401 w 364765"/>
                    <a:gd name="connsiteY2" fmla="*/ 810595 h 810599"/>
                    <a:gd name="connsiteX3" fmla="*/ 145 w 364765"/>
                    <a:gd name="connsiteY3" fmla="*/ 662103 h 810599"/>
                    <a:gd name="connsiteX4" fmla="*/ 79863 w 364765"/>
                    <a:gd name="connsiteY4" fmla="*/ 301422 h 810599"/>
                    <a:gd name="connsiteX5" fmla="*/ 182244 w 364765"/>
                    <a:gd name="connsiteY5" fmla="*/ 79075 h 810599"/>
                    <a:gd name="connsiteX6" fmla="*/ 364763 w 364765"/>
                    <a:gd name="connsiteY6" fmla="*/ 51 h 810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5" h="810599">
                      <a:moveTo>
                        <a:pt x="74684" y="302399"/>
                      </a:moveTo>
                      <a:cubicBezTo>
                        <a:pt x="134927" y="431288"/>
                        <a:pt x="178906" y="573496"/>
                        <a:pt x="183025" y="658195"/>
                      </a:cubicBezTo>
                      <a:cubicBezTo>
                        <a:pt x="187145" y="742894"/>
                        <a:pt x="129881" y="809944"/>
                        <a:pt x="99401" y="810595"/>
                      </a:cubicBezTo>
                      <a:cubicBezTo>
                        <a:pt x="68921" y="811246"/>
                        <a:pt x="3401" y="746965"/>
                        <a:pt x="145" y="662103"/>
                      </a:cubicBezTo>
                      <a:cubicBezTo>
                        <a:pt x="-3111" y="577241"/>
                        <a:pt x="49513" y="398593"/>
                        <a:pt x="79863" y="301422"/>
                      </a:cubicBezTo>
                      <a:cubicBezTo>
                        <a:pt x="110213" y="204251"/>
                        <a:pt x="149224" y="129875"/>
                        <a:pt x="182244" y="79075"/>
                      </a:cubicBezTo>
                      <a:cubicBezTo>
                        <a:pt x="215264" y="28275"/>
                        <a:pt x="346527" y="-1414"/>
                        <a:pt x="364763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21480000">
                  <a:off x="6672005" y="3101218"/>
                  <a:ext cx="113229" cy="18575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06317"/>
                    <a:gd name="connsiteY0" fmla="*/ 295986 h 295986"/>
                    <a:gd name="connsiteX1" fmla="*/ 107560 w 306317"/>
                    <a:gd name="connsiteY1" fmla="*/ 72662 h 295986"/>
                    <a:gd name="connsiteX2" fmla="*/ 306317 w 306317"/>
                    <a:gd name="connsiteY2" fmla="*/ 67 h 295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6317" h="295986">
                      <a:moveTo>
                        <a:pt x="0" y="295986"/>
                      </a:moveTo>
                      <a:cubicBezTo>
                        <a:pt x="22408" y="249460"/>
                        <a:pt x="64820" y="122990"/>
                        <a:pt x="107560" y="72662"/>
                      </a:cubicBezTo>
                      <a:cubicBezTo>
                        <a:pt x="140580" y="21862"/>
                        <a:pt x="288081" y="-1398"/>
                        <a:pt x="306317" y="6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2615864" y="2939493"/>
                <a:ext cx="746290" cy="509226"/>
                <a:chOff x="6020395" y="3092620"/>
                <a:chExt cx="746290" cy="509226"/>
              </a:xfrm>
            </p:grpSpPr>
            <p:sp>
              <p:nvSpPr>
                <p:cNvPr id="57" name="Freeform 56"/>
                <p:cNvSpPr/>
                <p:nvPr/>
              </p:nvSpPr>
              <p:spPr>
                <a:xfrm rot="21480000" flipH="1">
                  <a:off x="6206949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21480000" flipH="1">
                  <a:off x="6395198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1480000" flipH="1">
                  <a:off x="6583446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 rot="21480000">
                  <a:off x="6671891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21480000" flipH="1">
                  <a:off x="6020395" y="309315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 rot="21480000">
                  <a:off x="6108840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10" r="51337" b="18332"/>
            <a:stretch/>
          </p:blipFill>
          <p:spPr>
            <a:xfrm rot="5671448" flipH="1">
              <a:off x="531662" y="2999556"/>
              <a:ext cx="1202964" cy="662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21" y="415783"/>
            <a:ext cx="6167099" cy="2204784"/>
            <a:chOff x="609621" y="415783"/>
            <a:chExt cx="6167099" cy="2204784"/>
          </a:xfrm>
        </p:grpSpPr>
        <p:grpSp>
          <p:nvGrpSpPr>
            <p:cNvPr id="21" name="Group 20"/>
            <p:cNvGrpSpPr/>
            <p:nvPr/>
          </p:nvGrpSpPr>
          <p:grpSpPr>
            <a:xfrm>
              <a:off x="1158240" y="415783"/>
              <a:ext cx="5618480" cy="2204784"/>
              <a:chOff x="599440" y="395463"/>
              <a:chExt cx="5618480" cy="2204784"/>
            </a:xfrm>
          </p:grpSpPr>
          <p:sp>
            <p:nvSpPr>
              <p:cNvPr id="7" name="Freeform 6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1361440" y="1214212"/>
                <a:ext cx="843280" cy="35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896397" y="70324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471" r="-264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027680" y="1212116"/>
                <a:ext cx="1" cy="42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660743" y="1154998"/>
              <a:ext cx="705060" cy="80730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60535" y="2791046"/>
            <a:ext cx="7286991" cy="2550805"/>
            <a:chOff x="760535" y="2791046"/>
            <a:chExt cx="7286991" cy="2550805"/>
          </a:xfrm>
        </p:grpSpPr>
        <p:grpSp>
          <p:nvGrpSpPr>
            <p:cNvPr id="94" name="Group 93"/>
            <p:cNvGrpSpPr/>
            <p:nvPr/>
          </p:nvGrpSpPr>
          <p:grpSpPr>
            <a:xfrm>
              <a:off x="760535" y="2791046"/>
              <a:ext cx="7286991" cy="2550805"/>
              <a:chOff x="760535" y="2791046"/>
              <a:chExt cx="7286991" cy="255080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60535" y="3016207"/>
                <a:ext cx="7286991" cy="2325644"/>
                <a:chOff x="580305" y="3016207"/>
                <a:chExt cx="7286991" cy="2325644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80305" y="3016207"/>
                  <a:ext cx="7286991" cy="2325644"/>
                  <a:chOff x="556087" y="3147782"/>
                  <a:chExt cx="7286991" cy="2325644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556087" y="3147782"/>
                    <a:ext cx="7286991" cy="2325644"/>
                    <a:chOff x="586567" y="3172249"/>
                    <a:chExt cx="7286991" cy="2325644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5054158" y="3314762"/>
                      <a:ext cx="2819400" cy="2183131"/>
                      <a:chOff x="5657221" y="3738815"/>
                      <a:chExt cx="2819400" cy="2183131"/>
                    </a:xfrm>
                  </p:grpSpPr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8242941" y="4001706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" name="Freeform 1"/>
                      <p:cNvSpPr/>
                      <p:nvPr/>
                    </p:nvSpPr>
                    <p:spPr>
                      <a:xfrm>
                        <a:off x="5657221" y="4046592"/>
                        <a:ext cx="2560320" cy="955009"/>
                      </a:xfrm>
                      <a:custGeom>
                        <a:avLst/>
                        <a:gdLst>
                          <a:gd name="connsiteX0" fmla="*/ 0 w 2560320"/>
                          <a:gd name="connsiteY0" fmla="*/ 752235 h 1006380"/>
                          <a:gd name="connsiteX1" fmla="*/ 568960 w 2560320"/>
                          <a:gd name="connsiteY1" fmla="*/ 752235 h 1006380"/>
                          <a:gd name="connsiteX2" fmla="*/ 873760 w 2560320"/>
                          <a:gd name="connsiteY2" fmla="*/ 395 h 1006380"/>
                          <a:gd name="connsiteX3" fmla="*/ 1442720 w 2560320"/>
                          <a:gd name="connsiteY3" fmla="*/ 863995 h 1006380"/>
                          <a:gd name="connsiteX4" fmla="*/ 2560320 w 2560320"/>
                          <a:gd name="connsiteY4" fmla="*/ 996075 h 1006380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7640 h 1009705"/>
                          <a:gd name="connsiteX1" fmla="*/ 599440 w 2540000"/>
                          <a:gd name="connsiteY1" fmla="*/ 806360 h 1009705"/>
                          <a:gd name="connsiteX2" fmla="*/ 853440 w 2540000"/>
                          <a:gd name="connsiteY2" fmla="*/ 3720 h 1009705"/>
                          <a:gd name="connsiteX3" fmla="*/ 1422400 w 2540000"/>
                          <a:gd name="connsiteY3" fmla="*/ 867320 h 1009705"/>
                          <a:gd name="connsiteX4" fmla="*/ 2540000 w 2540000"/>
                          <a:gd name="connsiteY4" fmla="*/ 999400 h 1009705"/>
                          <a:gd name="connsiteX0" fmla="*/ 0 w 2540000"/>
                          <a:gd name="connsiteY0" fmla="*/ 887640 h 1000306"/>
                          <a:gd name="connsiteX1" fmla="*/ 599440 w 2540000"/>
                          <a:gd name="connsiteY1" fmla="*/ 806360 h 1000306"/>
                          <a:gd name="connsiteX2" fmla="*/ 853440 w 2540000"/>
                          <a:gd name="connsiteY2" fmla="*/ 3720 h 1000306"/>
                          <a:gd name="connsiteX3" fmla="*/ 1422400 w 2540000"/>
                          <a:gd name="connsiteY3" fmla="*/ 867320 h 1000306"/>
                          <a:gd name="connsiteX4" fmla="*/ 2540000 w 2540000"/>
                          <a:gd name="connsiteY4" fmla="*/ 999400 h 1000306"/>
                          <a:gd name="connsiteX0" fmla="*/ 0 w 2540000"/>
                          <a:gd name="connsiteY0" fmla="*/ 887640 h 999400"/>
                          <a:gd name="connsiteX1" fmla="*/ 599440 w 2540000"/>
                          <a:gd name="connsiteY1" fmla="*/ 806360 h 999400"/>
                          <a:gd name="connsiteX2" fmla="*/ 853440 w 2540000"/>
                          <a:gd name="connsiteY2" fmla="*/ 3720 h 999400"/>
                          <a:gd name="connsiteX3" fmla="*/ 1422400 w 2540000"/>
                          <a:gd name="connsiteY3" fmla="*/ 867320 h 999400"/>
                          <a:gd name="connsiteX4" fmla="*/ 2540000 w 2540000"/>
                          <a:gd name="connsiteY4" fmla="*/ 999400 h 999400"/>
                          <a:gd name="connsiteX0" fmla="*/ 0 w 2560320"/>
                          <a:gd name="connsiteY0" fmla="*/ 887640 h 928280"/>
                          <a:gd name="connsiteX1" fmla="*/ 599440 w 2560320"/>
                          <a:gd name="connsiteY1" fmla="*/ 806360 h 928280"/>
                          <a:gd name="connsiteX2" fmla="*/ 853440 w 2560320"/>
                          <a:gd name="connsiteY2" fmla="*/ 3720 h 928280"/>
                          <a:gd name="connsiteX3" fmla="*/ 1422400 w 2560320"/>
                          <a:gd name="connsiteY3" fmla="*/ 867320 h 928280"/>
                          <a:gd name="connsiteX4" fmla="*/ 2560320 w 2560320"/>
                          <a:gd name="connsiteY4" fmla="*/ 928280 h 928280"/>
                          <a:gd name="connsiteX0" fmla="*/ 0 w 2560320"/>
                          <a:gd name="connsiteY0" fmla="*/ 887640 h 942745"/>
                          <a:gd name="connsiteX1" fmla="*/ 599440 w 2560320"/>
                          <a:gd name="connsiteY1" fmla="*/ 806360 h 942745"/>
                          <a:gd name="connsiteX2" fmla="*/ 853440 w 2560320"/>
                          <a:gd name="connsiteY2" fmla="*/ 3720 h 942745"/>
                          <a:gd name="connsiteX3" fmla="*/ 1422400 w 2560320"/>
                          <a:gd name="connsiteY3" fmla="*/ 867320 h 942745"/>
                          <a:gd name="connsiteX4" fmla="*/ 2560320 w 2560320"/>
                          <a:gd name="connsiteY4" fmla="*/ 928280 h 942745"/>
                          <a:gd name="connsiteX0" fmla="*/ 0 w 2560320"/>
                          <a:gd name="connsiteY0" fmla="*/ 887640 h 955041"/>
                          <a:gd name="connsiteX1" fmla="*/ 599440 w 2560320"/>
                          <a:gd name="connsiteY1" fmla="*/ 806360 h 955041"/>
                          <a:gd name="connsiteX2" fmla="*/ 853440 w 2560320"/>
                          <a:gd name="connsiteY2" fmla="*/ 3720 h 955041"/>
                          <a:gd name="connsiteX3" fmla="*/ 1422400 w 2560320"/>
                          <a:gd name="connsiteY3" fmla="*/ 867320 h 955041"/>
                          <a:gd name="connsiteX4" fmla="*/ 2560320 w 2560320"/>
                          <a:gd name="connsiteY4" fmla="*/ 928280 h 955041"/>
                          <a:gd name="connsiteX0" fmla="*/ 0 w 2560320"/>
                          <a:gd name="connsiteY0" fmla="*/ 907928 h 955009"/>
                          <a:gd name="connsiteX1" fmla="*/ 599440 w 2560320"/>
                          <a:gd name="connsiteY1" fmla="*/ 806328 h 955009"/>
                          <a:gd name="connsiteX2" fmla="*/ 853440 w 2560320"/>
                          <a:gd name="connsiteY2" fmla="*/ 3688 h 955009"/>
                          <a:gd name="connsiteX3" fmla="*/ 1422400 w 2560320"/>
                          <a:gd name="connsiteY3" fmla="*/ 867288 h 955009"/>
                          <a:gd name="connsiteX4" fmla="*/ 2560320 w 2560320"/>
                          <a:gd name="connsiteY4" fmla="*/ 928248 h 955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60320" h="955009">
                            <a:moveTo>
                              <a:pt x="0" y="907928"/>
                            </a:moveTo>
                            <a:cubicBezTo>
                              <a:pt x="231986" y="889301"/>
                              <a:pt x="457200" y="957035"/>
                              <a:pt x="599440" y="806328"/>
                            </a:cubicBezTo>
                            <a:cubicBezTo>
                              <a:pt x="741680" y="655621"/>
                              <a:pt x="756920" y="-57272"/>
                              <a:pt x="853440" y="3688"/>
                            </a:cubicBezTo>
                            <a:cubicBezTo>
                              <a:pt x="949960" y="64648"/>
                              <a:pt x="1137920" y="713195"/>
                              <a:pt x="1422400" y="867288"/>
                            </a:cubicBezTo>
                            <a:cubicBezTo>
                              <a:pt x="1706880" y="1021381"/>
                              <a:pt x="2121746" y="924861"/>
                              <a:pt x="2560320" y="928248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6506686" y="4046592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/>
                          <p:cNvSpPr txBox="1"/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586567" y="3172249"/>
                      <a:ext cx="3194371" cy="2299424"/>
                      <a:chOff x="586567" y="3172249"/>
                      <a:chExt cx="3194371" cy="2299424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3547258" y="3551433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 flipH="1" flipV="1">
                        <a:off x="2210115" y="4514077"/>
                        <a:ext cx="1319530" cy="15272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H="1" flipV="1">
                        <a:off x="1223271" y="3801311"/>
                        <a:ext cx="907187" cy="686435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 flipV="1">
                        <a:off x="2227729" y="4287860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7" name="TextBox 3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8" name="Oval 37"/>
                      <p:cNvSpPr/>
                      <p:nvPr/>
                    </p:nvSpPr>
                    <p:spPr>
                      <a:xfrm>
                        <a:off x="2149645" y="4445903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H="1" flipV="1">
                        <a:off x="2657389" y="4514077"/>
                        <a:ext cx="872256" cy="1527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/>
                          <p:cNvSpPr txBox="1"/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l="-16071" t="-35088" r="-62500" b="-1578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1440883" y="3952691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42" idx="0"/>
                      </p:cNvCxnSpPr>
                      <p:nvPr/>
                    </p:nvCxnSpPr>
                    <p:spPr>
                      <a:xfrm flipH="1" flipV="1">
                        <a:off x="1501354" y="3370153"/>
                        <a:ext cx="1" cy="58253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TextBox 44"/>
                          <p:cNvSpPr txBox="1"/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TextBox 4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17391" t="-36000" r="-71739" b="-14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9" name="Straight Arrow Connector 48"/>
                      <p:cNvCxnSpPr/>
                      <p:nvPr/>
                    </p:nvCxnSpPr>
                    <p:spPr>
                      <a:xfrm flipH="1">
                        <a:off x="1515335" y="4079006"/>
                        <a:ext cx="2337" cy="36048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1578473" y="4498006"/>
                        <a:ext cx="536752" cy="51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3" name="TextBox 5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5882" r="-8824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TextBox 53"/>
                          <p:cNvSpPr txBox="1"/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4" name="TextBox 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13462" r="-13462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 flipV="1">
                        <a:off x="1404083" y="3182472"/>
                        <a:ext cx="11400" cy="7679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8" name="TextBox 5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l="-23684" t="-35714" r="-94737" b="-892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586567" y="4757406"/>
                        <a:ext cx="898789" cy="709995"/>
                        <a:chOff x="758520" y="708040"/>
                        <a:chExt cx="2596102" cy="2135605"/>
                      </a:xfrm>
                    </p:grpSpPr>
                    <p:grpSp>
                      <p:nvGrpSpPr>
                        <p:cNvPr id="60" name="Group 59"/>
                        <p:cNvGrpSpPr/>
                        <p:nvPr/>
                      </p:nvGrpSpPr>
                      <p:grpSpPr>
                        <a:xfrm>
                          <a:off x="758520" y="708040"/>
                          <a:ext cx="2596102" cy="2135605"/>
                          <a:chOff x="785815" y="680744"/>
                          <a:chExt cx="2596102" cy="2135605"/>
                        </a:xfrm>
                      </p:grpSpPr>
                      <p:cxnSp>
                        <p:nvCxnSpPr>
                          <p:cNvPr id="62" name="Straight Arrow Connector 61"/>
                          <p:cNvCxnSpPr/>
                          <p:nvPr/>
                        </p:nvCxnSpPr>
                        <p:spPr>
                          <a:xfrm flipV="1">
                            <a:off x="1516583" y="680744"/>
                            <a:ext cx="7683" cy="1859535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Straight Arrow Connector 62"/>
                          <p:cNvCxnSpPr/>
                          <p:nvPr/>
                        </p:nvCxnSpPr>
                        <p:spPr>
                          <a:xfrm flipV="1">
                            <a:off x="1507013" y="2535259"/>
                            <a:ext cx="1874904" cy="1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4" name="Rectangle 63"/>
                              <p:cNvSpPr/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7" name="Rectangle 106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7"/>
                                <a:stretch>
                                  <a:fillRect r="-95238" b="-16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8" name="Rectangle 107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8"/>
                                <a:stretch>
                                  <a:fillRect l="-19048" r="-114286" b="-22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9" name="Rectangle 108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9"/>
                                <a:stretch>
                                  <a:fillRect l="-14286" r="-114286" b="-18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1129904" y="1614682"/>
                          <a:ext cx="184731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endParaRPr lang="en-CA" dirty="0"/>
                        </a:p>
                      </p:txBody>
                    </p:sp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3684" r="-23684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0000" r="-225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3" name="Oval 72"/>
                <p:cNvSpPr/>
                <p:nvPr/>
              </p:nvSpPr>
              <p:spPr>
                <a:xfrm>
                  <a:off x="1436036" y="4286172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513" r="-17949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2412103" y="3414118"/>
                <a:ext cx="872256" cy="15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421041" y="2810730"/>
                <a:ext cx="5700" cy="5989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2432564" y="2791807"/>
                <a:ext cx="845972" cy="632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4286" t="-33333" r="-6428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𝑛𝑒𝑡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9890" t="-35714" r="-8791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21255791">
              <a:off x="4849771" y="4085838"/>
              <a:ext cx="691734" cy="79204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658840">
              <a:off x="1137453" y="3499084"/>
              <a:ext cx="522776" cy="598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87617" y="3859049"/>
            <a:ext cx="6186140" cy="1813529"/>
            <a:chOff x="687617" y="3859049"/>
            <a:chExt cx="6186140" cy="1813529"/>
          </a:xfrm>
        </p:grpSpPr>
        <p:grpSp>
          <p:nvGrpSpPr>
            <p:cNvPr id="41" name="Group 40"/>
            <p:cNvGrpSpPr/>
            <p:nvPr/>
          </p:nvGrpSpPr>
          <p:grpSpPr>
            <a:xfrm>
              <a:off x="687617" y="3859049"/>
              <a:ext cx="6186140" cy="1813529"/>
              <a:chOff x="687617" y="3859049"/>
              <a:chExt cx="6186140" cy="181352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01544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87617" y="3859049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37082" y="385904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939612" y="3885663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flipH="1">
                <a:off x="4089112" y="3891980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02751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301544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28710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29917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28710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101" r="-710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89576" y="616586"/>
            <a:ext cx="6114030" cy="1987342"/>
            <a:chOff x="389576" y="616586"/>
            <a:chExt cx="6114030" cy="1987342"/>
          </a:xfrm>
        </p:grpSpPr>
        <p:grpSp>
          <p:nvGrpSpPr>
            <p:cNvPr id="40" name="Group 39"/>
            <p:cNvGrpSpPr/>
            <p:nvPr/>
          </p:nvGrpSpPr>
          <p:grpSpPr>
            <a:xfrm>
              <a:off x="389576" y="616586"/>
              <a:ext cx="6114030" cy="1987342"/>
              <a:chOff x="686606" y="1063626"/>
              <a:chExt cx="6114030" cy="19873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75337" y="1063626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86606" y="1099217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536071" y="1099217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728710" y="1130728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 flipV="1">
                <a:off x="4125768" y="2028997"/>
                <a:ext cx="2586743" cy="973454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474720" y="1371600"/>
                <a:ext cx="4454" cy="652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023253" y="2992960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𝑟𝑜𝑝𝑒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30645" r="-1563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𝑤𝑎𝑙𝑙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23" t="-30645" r="-1064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3484956" y="2054226"/>
                <a:ext cx="1824" cy="6720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01" r="-710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71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013273" y="4143147"/>
            <a:ext cx="4150131" cy="2160723"/>
            <a:chOff x="983165" y="774914"/>
            <a:chExt cx="4150131" cy="2160723"/>
          </a:xfrm>
        </p:grpSpPr>
        <p:grpSp>
          <p:nvGrpSpPr>
            <p:cNvPr id="40" name="Group 39"/>
            <p:cNvGrpSpPr/>
            <p:nvPr/>
          </p:nvGrpSpPr>
          <p:grpSpPr>
            <a:xfrm>
              <a:off x="983165" y="1044130"/>
              <a:ext cx="4150131" cy="1891507"/>
              <a:chOff x="1917885" y="1247330"/>
              <a:chExt cx="4150131" cy="189150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00960" y="1656081"/>
                <a:ext cx="3322320" cy="1127760"/>
              </a:xfrm>
              <a:custGeom>
                <a:avLst/>
                <a:gdLst>
                  <a:gd name="connsiteX0" fmla="*/ 0 w 3789680"/>
                  <a:gd name="connsiteY0" fmla="*/ 1147089 h 1147089"/>
                  <a:gd name="connsiteX1" fmla="*/ 1503680 w 3789680"/>
                  <a:gd name="connsiteY1" fmla="*/ 19329 h 1147089"/>
                  <a:gd name="connsiteX2" fmla="*/ 3789680 w 3789680"/>
                  <a:gd name="connsiteY2" fmla="*/ 405409 h 1147089"/>
                  <a:gd name="connsiteX3" fmla="*/ 3789680 w 3789680"/>
                  <a:gd name="connsiteY3" fmla="*/ 405409 h 1147089"/>
                  <a:gd name="connsiteX0" fmla="*/ 0 w 3789680"/>
                  <a:gd name="connsiteY0" fmla="*/ 918872 h 918872"/>
                  <a:gd name="connsiteX1" fmla="*/ 1737360 w 3789680"/>
                  <a:gd name="connsiteY1" fmla="*/ 34952 h 918872"/>
                  <a:gd name="connsiteX2" fmla="*/ 3789680 w 3789680"/>
                  <a:gd name="connsiteY2" fmla="*/ 177192 h 918872"/>
                  <a:gd name="connsiteX3" fmla="*/ 3789680 w 3789680"/>
                  <a:gd name="connsiteY3" fmla="*/ 177192 h 918872"/>
                  <a:gd name="connsiteX0" fmla="*/ 0 w 3926754"/>
                  <a:gd name="connsiteY0" fmla="*/ 1270000 h 1270000"/>
                  <a:gd name="connsiteX1" fmla="*/ 1737360 w 3926754"/>
                  <a:gd name="connsiteY1" fmla="*/ 386080 h 1270000"/>
                  <a:gd name="connsiteX2" fmla="*/ 3789680 w 3926754"/>
                  <a:gd name="connsiteY2" fmla="*/ 528320 h 1270000"/>
                  <a:gd name="connsiteX3" fmla="*/ 3728720 w 3926754"/>
                  <a:gd name="connsiteY3" fmla="*/ 0 h 1270000"/>
                  <a:gd name="connsiteX0" fmla="*/ 0 w 3729522"/>
                  <a:gd name="connsiteY0" fmla="*/ 1270000 h 1270000"/>
                  <a:gd name="connsiteX1" fmla="*/ 1737360 w 3729522"/>
                  <a:gd name="connsiteY1" fmla="*/ 386080 h 1270000"/>
                  <a:gd name="connsiteX2" fmla="*/ 3048000 w 3729522"/>
                  <a:gd name="connsiteY2" fmla="*/ 243840 h 1270000"/>
                  <a:gd name="connsiteX3" fmla="*/ 3728720 w 3729522"/>
                  <a:gd name="connsiteY3" fmla="*/ 0 h 1270000"/>
                  <a:gd name="connsiteX0" fmla="*/ 0 w 3728720"/>
                  <a:gd name="connsiteY0" fmla="*/ 1270000 h 1270000"/>
                  <a:gd name="connsiteX1" fmla="*/ 1737360 w 3728720"/>
                  <a:gd name="connsiteY1" fmla="*/ 386080 h 1270000"/>
                  <a:gd name="connsiteX2" fmla="*/ 3728720 w 3728720"/>
                  <a:gd name="connsiteY2" fmla="*/ 0 h 1270000"/>
                  <a:gd name="connsiteX0" fmla="*/ 0 w 3718560"/>
                  <a:gd name="connsiteY0" fmla="*/ 1239520 h 1239520"/>
                  <a:gd name="connsiteX1" fmla="*/ 1737360 w 3718560"/>
                  <a:gd name="connsiteY1" fmla="*/ 355600 h 1239520"/>
                  <a:gd name="connsiteX2" fmla="*/ 3718560 w 3718560"/>
                  <a:gd name="connsiteY2" fmla="*/ 0 h 1239520"/>
                  <a:gd name="connsiteX0" fmla="*/ 0 w 3718560"/>
                  <a:gd name="connsiteY0" fmla="*/ 1241303 h 1241303"/>
                  <a:gd name="connsiteX1" fmla="*/ 1737360 w 3718560"/>
                  <a:gd name="connsiteY1" fmla="*/ 357383 h 1241303"/>
                  <a:gd name="connsiteX2" fmla="*/ 3718560 w 3718560"/>
                  <a:gd name="connsiteY2" fmla="*/ 1783 h 1241303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312160"/>
                  <a:gd name="connsiteY0" fmla="*/ 1183153 h 1183153"/>
                  <a:gd name="connsiteX1" fmla="*/ 1554480 w 3312160"/>
                  <a:gd name="connsiteY1" fmla="*/ 228113 h 1183153"/>
                  <a:gd name="connsiteX2" fmla="*/ 3312160 w 3312160"/>
                  <a:gd name="connsiteY2" fmla="*/ 4593 h 1183153"/>
                  <a:gd name="connsiteX0" fmla="*/ 0 w 3312160"/>
                  <a:gd name="connsiteY0" fmla="*/ 1178560 h 1178560"/>
                  <a:gd name="connsiteX1" fmla="*/ 1554480 w 3312160"/>
                  <a:gd name="connsiteY1" fmla="*/ 223520 h 1178560"/>
                  <a:gd name="connsiteX2" fmla="*/ 3312160 w 3312160"/>
                  <a:gd name="connsiteY2" fmla="*/ 0 h 11785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320" h="1127760">
                    <a:moveTo>
                      <a:pt x="0" y="1127760"/>
                    </a:moveTo>
                    <a:cubicBezTo>
                      <a:pt x="547793" y="1052406"/>
                      <a:pt x="1000760" y="360680"/>
                      <a:pt x="1554480" y="172720"/>
                    </a:cubicBezTo>
                    <a:cubicBezTo>
                      <a:pt x="2108200" y="-15240"/>
                      <a:pt x="2856653" y="9313"/>
                      <a:pt x="3322320" y="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3921760" y="1737360"/>
                <a:ext cx="538480" cy="203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17885" y="242884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0240" y="1412240"/>
                <a:ext cx="762000" cy="3251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302000" y="1940560"/>
                <a:ext cx="619760" cy="40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460240" y="1737360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284403" y="1938892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191000" y="1909555"/>
                <a:ext cx="0" cy="11678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970" r="-970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5254" r="-135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3876939" y="1532321"/>
                <a:ext cx="583301" cy="2461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981" r="-566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666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/>
              <p:cNvSpPr/>
              <p:nvPr/>
            </p:nvSpPr>
            <p:spPr>
              <a:xfrm>
                <a:off x="4579735" y="1554559"/>
                <a:ext cx="354996" cy="354996"/>
              </a:xfrm>
              <a:prstGeom prst="arc">
                <a:avLst>
                  <a:gd name="adj1" fmla="val 1804655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3506049" y="1920677"/>
                <a:ext cx="354996" cy="354996"/>
              </a:xfrm>
              <a:prstGeom prst="arc">
                <a:avLst>
                  <a:gd name="adj1" fmla="val 8910892"/>
                  <a:gd name="adj2" fmla="val 1419904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0959" t="-35088" r="-36986" b="-157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0959" t="-33333" r="-369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1281831" y="385583"/>
            <a:ext cx="6010221" cy="2251026"/>
            <a:chOff x="1281831" y="385583"/>
            <a:chExt cx="6010221" cy="2251026"/>
          </a:xfrm>
        </p:grpSpPr>
        <p:grpSp>
          <p:nvGrpSpPr>
            <p:cNvPr id="26" name="Group 25"/>
            <p:cNvGrpSpPr/>
            <p:nvPr/>
          </p:nvGrpSpPr>
          <p:grpSpPr>
            <a:xfrm>
              <a:off x="1281831" y="548477"/>
              <a:ext cx="6010221" cy="2088132"/>
              <a:chOff x="1281831" y="532435"/>
              <a:chExt cx="6010221" cy="20881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717183" y="700327"/>
                <a:ext cx="5059537" cy="1920240"/>
                <a:chOff x="1158383" y="680007"/>
                <a:chExt cx="5059537" cy="1920240"/>
              </a:xfrm>
            </p:grpSpPr>
            <p:sp>
              <p:nvSpPr>
                <p:cNvPr id="44" name="Freeform 43"/>
                <p:cNvSpPr/>
                <p:nvPr/>
              </p:nvSpPr>
              <p:spPr>
                <a:xfrm rot="10800000">
                  <a:off x="1158383" y="1216438"/>
                  <a:ext cx="3535537" cy="862800"/>
                </a:xfrm>
                <a:custGeom>
                  <a:avLst/>
                  <a:gdLst>
                    <a:gd name="connsiteX0" fmla="*/ 0 w 9123680"/>
                    <a:gd name="connsiteY0" fmla="*/ 941831 h 1886712"/>
                    <a:gd name="connsiteX1" fmla="*/ 914400 w 9123680"/>
                    <a:gd name="connsiteY1" fmla="*/ 27431 h 1886712"/>
                    <a:gd name="connsiteX2" fmla="*/ 1838960 w 9123680"/>
                    <a:gd name="connsiteY2" fmla="*/ 1876551 h 1886712"/>
                    <a:gd name="connsiteX3" fmla="*/ 2743200 w 9123680"/>
                    <a:gd name="connsiteY3" fmla="*/ 17271 h 1886712"/>
                    <a:gd name="connsiteX4" fmla="*/ 3677920 w 9123680"/>
                    <a:gd name="connsiteY4" fmla="*/ 1886711 h 1886712"/>
                    <a:gd name="connsiteX5" fmla="*/ 4572000 w 9123680"/>
                    <a:gd name="connsiteY5" fmla="*/ 27431 h 1886712"/>
                    <a:gd name="connsiteX6" fmla="*/ 5496560 w 9123680"/>
                    <a:gd name="connsiteY6" fmla="*/ 1866391 h 1886712"/>
                    <a:gd name="connsiteX7" fmla="*/ 6390640 w 9123680"/>
                    <a:gd name="connsiteY7" fmla="*/ 27431 h 1886712"/>
                    <a:gd name="connsiteX8" fmla="*/ 7315200 w 9123680"/>
                    <a:gd name="connsiteY8" fmla="*/ 1876551 h 1886712"/>
                    <a:gd name="connsiteX9" fmla="*/ 8229600 w 9123680"/>
                    <a:gd name="connsiteY9" fmla="*/ 37591 h 1886712"/>
                    <a:gd name="connsiteX10" fmla="*/ 9123680 w 9123680"/>
                    <a:gd name="connsiteY10" fmla="*/ 1866391 h 1886712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07266 h 1952147"/>
                    <a:gd name="connsiteX1" fmla="*/ 914400 w 9123680"/>
                    <a:gd name="connsiteY1" fmla="*/ 92866 h 1952147"/>
                    <a:gd name="connsiteX2" fmla="*/ 1838960 w 9123680"/>
                    <a:gd name="connsiteY2" fmla="*/ 1941986 h 1952147"/>
                    <a:gd name="connsiteX3" fmla="*/ 2743200 w 9123680"/>
                    <a:gd name="connsiteY3" fmla="*/ 82706 h 1952147"/>
                    <a:gd name="connsiteX4" fmla="*/ 3677920 w 9123680"/>
                    <a:gd name="connsiteY4" fmla="*/ 1952146 h 1952147"/>
                    <a:gd name="connsiteX5" fmla="*/ 4572000 w 9123680"/>
                    <a:gd name="connsiteY5" fmla="*/ 92866 h 1952147"/>
                    <a:gd name="connsiteX6" fmla="*/ 5496560 w 9123680"/>
                    <a:gd name="connsiteY6" fmla="*/ 1931826 h 1952147"/>
                    <a:gd name="connsiteX7" fmla="*/ 6390640 w 9123680"/>
                    <a:gd name="connsiteY7" fmla="*/ 92866 h 1952147"/>
                    <a:gd name="connsiteX8" fmla="*/ 7315200 w 9123680"/>
                    <a:gd name="connsiteY8" fmla="*/ 1941986 h 1952147"/>
                    <a:gd name="connsiteX9" fmla="*/ 8229600 w 9123680"/>
                    <a:gd name="connsiteY9" fmla="*/ 103026 h 1952147"/>
                    <a:gd name="connsiteX10" fmla="*/ 9123680 w 9123680"/>
                    <a:gd name="connsiteY10" fmla="*/ 1931826 h 1952147"/>
                    <a:gd name="connsiteX0" fmla="*/ 0 w 9056264"/>
                    <a:gd name="connsiteY0" fmla="*/ 1007266 h 1952147"/>
                    <a:gd name="connsiteX1" fmla="*/ 914400 w 9056264"/>
                    <a:gd name="connsiteY1" fmla="*/ 92866 h 1952147"/>
                    <a:gd name="connsiteX2" fmla="*/ 1838960 w 9056264"/>
                    <a:gd name="connsiteY2" fmla="*/ 1941986 h 1952147"/>
                    <a:gd name="connsiteX3" fmla="*/ 2743200 w 9056264"/>
                    <a:gd name="connsiteY3" fmla="*/ 82706 h 1952147"/>
                    <a:gd name="connsiteX4" fmla="*/ 3677920 w 9056264"/>
                    <a:gd name="connsiteY4" fmla="*/ 1952146 h 1952147"/>
                    <a:gd name="connsiteX5" fmla="*/ 4572000 w 9056264"/>
                    <a:gd name="connsiteY5" fmla="*/ 92866 h 1952147"/>
                    <a:gd name="connsiteX6" fmla="*/ 5496560 w 9056264"/>
                    <a:gd name="connsiteY6" fmla="*/ 1931826 h 1952147"/>
                    <a:gd name="connsiteX7" fmla="*/ 6390640 w 9056264"/>
                    <a:gd name="connsiteY7" fmla="*/ 92866 h 1952147"/>
                    <a:gd name="connsiteX8" fmla="*/ 7315200 w 9056264"/>
                    <a:gd name="connsiteY8" fmla="*/ 1941986 h 1952147"/>
                    <a:gd name="connsiteX9" fmla="*/ 8229600 w 9056264"/>
                    <a:gd name="connsiteY9" fmla="*/ 103026 h 1952147"/>
                    <a:gd name="connsiteX10" fmla="*/ 9056264 w 9056264"/>
                    <a:gd name="connsiteY10" fmla="*/ 1129325 h 1952147"/>
                    <a:gd name="connsiteX0" fmla="*/ 0 w 9056264"/>
                    <a:gd name="connsiteY0" fmla="*/ 999227 h 1944108"/>
                    <a:gd name="connsiteX1" fmla="*/ 914400 w 9056264"/>
                    <a:gd name="connsiteY1" fmla="*/ 84827 h 1944108"/>
                    <a:gd name="connsiteX2" fmla="*/ 1838960 w 9056264"/>
                    <a:gd name="connsiteY2" fmla="*/ 1933947 h 1944108"/>
                    <a:gd name="connsiteX3" fmla="*/ 2743200 w 9056264"/>
                    <a:gd name="connsiteY3" fmla="*/ 74667 h 1944108"/>
                    <a:gd name="connsiteX4" fmla="*/ 3677920 w 9056264"/>
                    <a:gd name="connsiteY4" fmla="*/ 1944107 h 1944108"/>
                    <a:gd name="connsiteX5" fmla="*/ 4572000 w 9056264"/>
                    <a:gd name="connsiteY5" fmla="*/ 84827 h 1944108"/>
                    <a:gd name="connsiteX6" fmla="*/ 5496560 w 9056264"/>
                    <a:gd name="connsiteY6" fmla="*/ 1923787 h 1944108"/>
                    <a:gd name="connsiteX7" fmla="*/ 6390640 w 9056264"/>
                    <a:gd name="connsiteY7" fmla="*/ 84827 h 1944108"/>
                    <a:gd name="connsiteX8" fmla="*/ 7315200 w 9056264"/>
                    <a:gd name="connsiteY8" fmla="*/ 1933947 h 1944108"/>
                    <a:gd name="connsiteX9" fmla="*/ 8229600 w 9056264"/>
                    <a:gd name="connsiteY9" fmla="*/ 94987 h 1944108"/>
                    <a:gd name="connsiteX10" fmla="*/ 9056264 w 9056264"/>
                    <a:gd name="connsiteY10" fmla="*/ 1121286 h 1944108"/>
                    <a:gd name="connsiteX0" fmla="*/ 0 w 8229600"/>
                    <a:gd name="connsiteY0" fmla="*/ 999227 h 1944108"/>
                    <a:gd name="connsiteX1" fmla="*/ 914400 w 8229600"/>
                    <a:gd name="connsiteY1" fmla="*/ 84827 h 1944108"/>
                    <a:gd name="connsiteX2" fmla="*/ 1838960 w 8229600"/>
                    <a:gd name="connsiteY2" fmla="*/ 1933947 h 1944108"/>
                    <a:gd name="connsiteX3" fmla="*/ 2743200 w 8229600"/>
                    <a:gd name="connsiteY3" fmla="*/ 74667 h 1944108"/>
                    <a:gd name="connsiteX4" fmla="*/ 3677920 w 8229600"/>
                    <a:gd name="connsiteY4" fmla="*/ 1944107 h 1944108"/>
                    <a:gd name="connsiteX5" fmla="*/ 4572000 w 8229600"/>
                    <a:gd name="connsiteY5" fmla="*/ 84827 h 1944108"/>
                    <a:gd name="connsiteX6" fmla="*/ 5496560 w 8229600"/>
                    <a:gd name="connsiteY6" fmla="*/ 1923787 h 1944108"/>
                    <a:gd name="connsiteX7" fmla="*/ 6390640 w 8229600"/>
                    <a:gd name="connsiteY7" fmla="*/ 84827 h 1944108"/>
                    <a:gd name="connsiteX8" fmla="*/ 7315200 w 8229600"/>
                    <a:gd name="connsiteY8" fmla="*/ 1933947 h 1944108"/>
                    <a:gd name="connsiteX9" fmla="*/ 8229600 w 8229600"/>
                    <a:gd name="connsiteY9" fmla="*/ 94987 h 1944108"/>
                    <a:gd name="connsiteX0" fmla="*/ 0 w 7845583"/>
                    <a:gd name="connsiteY0" fmla="*/ 999227 h 1945426"/>
                    <a:gd name="connsiteX1" fmla="*/ 914400 w 7845583"/>
                    <a:gd name="connsiteY1" fmla="*/ 84827 h 1945426"/>
                    <a:gd name="connsiteX2" fmla="*/ 1838960 w 7845583"/>
                    <a:gd name="connsiteY2" fmla="*/ 1933947 h 1945426"/>
                    <a:gd name="connsiteX3" fmla="*/ 2743200 w 7845583"/>
                    <a:gd name="connsiteY3" fmla="*/ 74667 h 1945426"/>
                    <a:gd name="connsiteX4" fmla="*/ 3677920 w 7845583"/>
                    <a:gd name="connsiteY4" fmla="*/ 1944107 h 1945426"/>
                    <a:gd name="connsiteX5" fmla="*/ 4572000 w 7845583"/>
                    <a:gd name="connsiteY5" fmla="*/ 84827 h 1945426"/>
                    <a:gd name="connsiteX6" fmla="*/ 5496560 w 7845583"/>
                    <a:gd name="connsiteY6" fmla="*/ 1923787 h 1945426"/>
                    <a:gd name="connsiteX7" fmla="*/ 6390640 w 7845583"/>
                    <a:gd name="connsiteY7" fmla="*/ 84827 h 1945426"/>
                    <a:gd name="connsiteX8" fmla="*/ 7315200 w 7845583"/>
                    <a:gd name="connsiteY8" fmla="*/ 1933947 h 1945426"/>
                    <a:gd name="connsiteX9" fmla="*/ 7845583 w 7845583"/>
                    <a:gd name="connsiteY9" fmla="*/ 878622 h 1945426"/>
                    <a:gd name="connsiteX0" fmla="*/ 0 w 7845583"/>
                    <a:gd name="connsiteY0" fmla="*/ 999227 h 1945176"/>
                    <a:gd name="connsiteX1" fmla="*/ 914400 w 7845583"/>
                    <a:gd name="connsiteY1" fmla="*/ 84827 h 1945176"/>
                    <a:gd name="connsiteX2" fmla="*/ 1838960 w 7845583"/>
                    <a:gd name="connsiteY2" fmla="*/ 1933947 h 1945176"/>
                    <a:gd name="connsiteX3" fmla="*/ 2743200 w 7845583"/>
                    <a:gd name="connsiteY3" fmla="*/ 74667 h 1945176"/>
                    <a:gd name="connsiteX4" fmla="*/ 3677920 w 7845583"/>
                    <a:gd name="connsiteY4" fmla="*/ 1944107 h 1945176"/>
                    <a:gd name="connsiteX5" fmla="*/ 4572000 w 7845583"/>
                    <a:gd name="connsiteY5" fmla="*/ 84827 h 1945176"/>
                    <a:gd name="connsiteX6" fmla="*/ 5496560 w 7845583"/>
                    <a:gd name="connsiteY6" fmla="*/ 1923787 h 1945176"/>
                    <a:gd name="connsiteX7" fmla="*/ 6390640 w 7845583"/>
                    <a:gd name="connsiteY7" fmla="*/ 84827 h 1945176"/>
                    <a:gd name="connsiteX8" fmla="*/ 7315200 w 7845583"/>
                    <a:gd name="connsiteY8" fmla="*/ 1933947 h 1945176"/>
                    <a:gd name="connsiteX9" fmla="*/ 7845583 w 7845583"/>
                    <a:gd name="connsiteY9" fmla="*/ 878622 h 1945176"/>
                    <a:gd name="connsiteX0" fmla="*/ 0 w 7819981"/>
                    <a:gd name="connsiteY0" fmla="*/ 999227 h 1947124"/>
                    <a:gd name="connsiteX1" fmla="*/ 914400 w 7819981"/>
                    <a:gd name="connsiteY1" fmla="*/ 84827 h 1947124"/>
                    <a:gd name="connsiteX2" fmla="*/ 1838960 w 7819981"/>
                    <a:gd name="connsiteY2" fmla="*/ 1933947 h 1947124"/>
                    <a:gd name="connsiteX3" fmla="*/ 2743200 w 7819981"/>
                    <a:gd name="connsiteY3" fmla="*/ 74667 h 1947124"/>
                    <a:gd name="connsiteX4" fmla="*/ 3677920 w 7819981"/>
                    <a:gd name="connsiteY4" fmla="*/ 1944107 h 1947124"/>
                    <a:gd name="connsiteX5" fmla="*/ 4572000 w 7819981"/>
                    <a:gd name="connsiteY5" fmla="*/ 84827 h 1947124"/>
                    <a:gd name="connsiteX6" fmla="*/ 5496560 w 7819981"/>
                    <a:gd name="connsiteY6" fmla="*/ 1923787 h 1947124"/>
                    <a:gd name="connsiteX7" fmla="*/ 6390640 w 7819981"/>
                    <a:gd name="connsiteY7" fmla="*/ 84827 h 1947124"/>
                    <a:gd name="connsiteX8" fmla="*/ 7315200 w 7819981"/>
                    <a:gd name="connsiteY8" fmla="*/ 1933947 h 1947124"/>
                    <a:gd name="connsiteX9" fmla="*/ 7819981 w 7819981"/>
                    <a:gd name="connsiteY9" fmla="*/ 930866 h 1947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19981" h="1947124">
                      <a:moveTo>
                        <a:pt x="0" y="999227"/>
                      </a:moveTo>
                      <a:cubicBezTo>
                        <a:pt x="505601" y="649896"/>
                        <a:pt x="689187" y="-284320"/>
                        <a:pt x="914400" y="84827"/>
                      </a:cubicBezTo>
                      <a:cubicBezTo>
                        <a:pt x="1139613" y="453974"/>
                        <a:pt x="1534160" y="1935640"/>
                        <a:pt x="1838960" y="1933947"/>
                      </a:cubicBezTo>
                      <a:cubicBezTo>
                        <a:pt x="2143760" y="1932254"/>
                        <a:pt x="2436707" y="72974"/>
                        <a:pt x="2743200" y="74667"/>
                      </a:cubicBezTo>
                      <a:cubicBezTo>
                        <a:pt x="3049693" y="76360"/>
                        <a:pt x="3373120" y="1942414"/>
                        <a:pt x="3677920" y="1944107"/>
                      </a:cubicBezTo>
                      <a:cubicBezTo>
                        <a:pt x="3982720" y="1945800"/>
                        <a:pt x="4268893" y="88214"/>
                        <a:pt x="4572000" y="84827"/>
                      </a:cubicBezTo>
                      <a:cubicBezTo>
                        <a:pt x="4875107" y="81440"/>
                        <a:pt x="5193453" y="1923787"/>
                        <a:pt x="5496560" y="1923787"/>
                      </a:cubicBezTo>
                      <a:cubicBezTo>
                        <a:pt x="5799667" y="1923787"/>
                        <a:pt x="6087533" y="83134"/>
                        <a:pt x="6390640" y="84827"/>
                      </a:cubicBezTo>
                      <a:cubicBezTo>
                        <a:pt x="6693747" y="86520"/>
                        <a:pt x="7076977" y="1792941"/>
                        <a:pt x="7315200" y="1933947"/>
                      </a:cubicBezTo>
                      <a:cubicBezTo>
                        <a:pt x="7553423" y="2074953"/>
                        <a:pt x="7785815" y="1040190"/>
                        <a:pt x="7819981" y="930866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683760" y="1636465"/>
                  <a:ext cx="129032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5984240" y="680007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 flipV="1">
                <a:off x="1709856" y="1640743"/>
                <a:ext cx="558219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721431" y="532435"/>
                <a:ext cx="0" cy="1124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102537" y="1766177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2537" y="1766177"/>
                    <a:ext cx="262892" cy="307777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9302" t="-142000" r="-37209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281831" y="725312"/>
                    <a:ext cx="52919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1831" y="725312"/>
                    <a:ext cx="529197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t="-142000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519590" y="1523099"/>
                    <a:ext cx="269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9590" y="1523099"/>
                    <a:ext cx="269304" cy="307777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20455" t="-142000" r="-3636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Straight Arrow Connector 46"/>
            <p:cNvCxnSpPr/>
            <p:nvPr/>
          </p:nvCxnSpPr>
          <p:spPr>
            <a:xfrm flipV="1">
              <a:off x="3677425" y="69336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117318" y="38558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318" y="385583"/>
                  <a:ext cx="217495" cy="307777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9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120" y="262099"/>
            <a:ext cx="11356387" cy="5004940"/>
            <a:chOff x="71120" y="262099"/>
            <a:chExt cx="11356387" cy="50049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" y="262099"/>
              <a:ext cx="11356387" cy="500494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690879" y="1679386"/>
              <a:ext cx="10607043" cy="2796493"/>
              <a:chOff x="701039" y="2614106"/>
              <a:chExt cx="10607043" cy="2796493"/>
            </a:xfrm>
          </p:grpSpPr>
          <p:sp>
            <p:nvSpPr>
              <p:cNvPr id="6" name="Freeform 5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" name="Freeform 8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95886" y="621730"/>
            <a:ext cx="11356387" cy="5004940"/>
            <a:chOff x="336526" y="885890"/>
            <a:chExt cx="11356387" cy="500494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6" y="885890"/>
              <a:ext cx="11356387" cy="5004940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965199" y="2288986"/>
              <a:ext cx="10607043" cy="2796493"/>
              <a:chOff x="701039" y="2614106"/>
              <a:chExt cx="10607043" cy="2796493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93" name="Freeform 92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0644" y="165793"/>
            <a:ext cx="8750423" cy="6474416"/>
            <a:chOff x="139280" y="165793"/>
            <a:chExt cx="8750423" cy="6474416"/>
          </a:xfrm>
        </p:grpSpPr>
        <p:grpSp>
          <p:nvGrpSpPr>
            <p:cNvPr id="3" name="Group 2"/>
            <p:cNvGrpSpPr/>
            <p:nvPr/>
          </p:nvGrpSpPr>
          <p:grpSpPr>
            <a:xfrm>
              <a:off x="349873" y="165793"/>
              <a:ext cx="6254127" cy="6226569"/>
              <a:chOff x="349873" y="165793"/>
              <a:chExt cx="6254127" cy="622656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46760" y="165793"/>
                <a:ext cx="5857240" cy="6226569"/>
                <a:chOff x="746760" y="165793"/>
                <a:chExt cx="5857240" cy="6226569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370320" y="165793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873760" y="170868"/>
                  <a:ext cx="5496560" cy="955045"/>
                </a:xfrm>
                <a:custGeom>
                  <a:avLst/>
                  <a:gdLst>
                    <a:gd name="connsiteX0" fmla="*/ 0 w 4978400"/>
                    <a:gd name="connsiteY0" fmla="*/ 944884 h 944884"/>
                    <a:gd name="connsiteX1" fmla="*/ 2286000 w 4978400"/>
                    <a:gd name="connsiteY1" fmla="*/ 4 h 944884"/>
                    <a:gd name="connsiteX2" fmla="*/ 4978400 w 4978400"/>
                    <a:gd name="connsiteY2" fmla="*/ 934724 h 944884"/>
                    <a:gd name="connsiteX0" fmla="*/ 0 w 4978400"/>
                    <a:gd name="connsiteY0" fmla="*/ 965204 h 965204"/>
                    <a:gd name="connsiteX1" fmla="*/ 2387600 w 4978400"/>
                    <a:gd name="connsiteY1" fmla="*/ 4 h 965204"/>
                    <a:gd name="connsiteX2" fmla="*/ 4978400 w 4978400"/>
                    <a:gd name="connsiteY2" fmla="*/ 955044 h 965204"/>
                    <a:gd name="connsiteX0" fmla="*/ 0 w 4978400"/>
                    <a:gd name="connsiteY0" fmla="*/ 955045 h 955045"/>
                    <a:gd name="connsiteX1" fmla="*/ 2458720 w 4978400"/>
                    <a:gd name="connsiteY1" fmla="*/ 5 h 955045"/>
                    <a:gd name="connsiteX2" fmla="*/ 4978400 w 4978400"/>
                    <a:gd name="connsiteY2" fmla="*/ 944885 h 9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8400" h="955045">
                      <a:moveTo>
                        <a:pt x="0" y="955045"/>
                      </a:moveTo>
                      <a:cubicBezTo>
                        <a:pt x="728133" y="483451"/>
                        <a:pt x="1628987" y="1698"/>
                        <a:pt x="2458720" y="5"/>
                      </a:cubicBezTo>
                      <a:cubicBezTo>
                        <a:pt x="3288453" y="-1688"/>
                        <a:pt x="4047066" y="476678"/>
                        <a:pt x="4978400" y="94488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flipV="1">
                  <a:off x="873760" y="1116458"/>
                  <a:ext cx="5496560" cy="960120"/>
                </a:xfrm>
                <a:custGeom>
                  <a:avLst/>
                  <a:gdLst>
                    <a:gd name="connsiteX0" fmla="*/ 0 w 4978400"/>
                    <a:gd name="connsiteY0" fmla="*/ 944884 h 944884"/>
                    <a:gd name="connsiteX1" fmla="*/ 2286000 w 4978400"/>
                    <a:gd name="connsiteY1" fmla="*/ 4 h 944884"/>
                    <a:gd name="connsiteX2" fmla="*/ 4978400 w 4978400"/>
                    <a:gd name="connsiteY2" fmla="*/ 934724 h 944884"/>
                    <a:gd name="connsiteX0" fmla="*/ 0 w 4978400"/>
                    <a:gd name="connsiteY0" fmla="*/ 965204 h 965204"/>
                    <a:gd name="connsiteX1" fmla="*/ 2387600 w 4978400"/>
                    <a:gd name="connsiteY1" fmla="*/ 4 h 965204"/>
                    <a:gd name="connsiteX2" fmla="*/ 4978400 w 4978400"/>
                    <a:gd name="connsiteY2" fmla="*/ 955044 h 965204"/>
                    <a:gd name="connsiteX0" fmla="*/ 0 w 4978400"/>
                    <a:gd name="connsiteY0" fmla="*/ 955045 h 955045"/>
                    <a:gd name="connsiteX1" fmla="*/ 2458720 w 4978400"/>
                    <a:gd name="connsiteY1" fmla="*/ 5 h 955045"/>
                    <a:gd name="connsiteX2" fmla="*/ 4978400 w 4978400"/>
                    <a:gd name="connsiteY2" fmla="*/ 944885 h 9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8400" h="955045">
                      <a:moveTo>
                        <a:pt x="0" y="955045"/>
                      </a:moveTo>
                      <a:cubicBezTo>
                        <a:pt x="728133" y="483451"/>
                        <a:pt x="1628987" y="1698"/>
                        <a:pt x="2458720" y="5"/>
                      </a:cubicBezTo>
                      <a:cubicBezTo>
                        <a:pt x="3288453" y="-1688"/>
                        <a:pt x="4047066" y="476678"/>
                        <a:pt x="4978400" y="94488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stCxn id="75" idx="2"/>
                  <a:endCxn id="74" idx="0"/>
                </p:cNvCxnSpPr>
                <p:nvPr/>
              </p:nvCxnSpPr>
              <p:spPr>
                <a:xfrm flipH="1" flipV="1">
                  <a:off x="873760" y="1125913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6370320" y="2317257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flipH="1" flipV="1">
                  <a:off x="873760" y="3277377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 82"/>
                <p:cNvSpPr/>
                <p:nvPr/>
              </p:nvSpPr>
              <p:spPr>
                <a:xfrm>
                  <a:off x="782320" y="2349476"/>
                  <a:ext cx="5577840" cy="1828850"/>
                </a:xfrm>
                <a:custGeom>
                  <a:avLst/>
                  <a:gdLst>
                    <a:gd name="connsiteX0" fmla="*/ 5577840 w 5577840"/>
                    <a:gd name="connsiteY0" fmla="*/ 914418 h 1828850"/>
                    <a:gd name="connsiteX1" fmla="*/ 4185920 w 5577840"/>
                    <a:gd name="connsiteY1" fmla="*/ 18 h 1828850"/>
                    <a:gd name="connsiteX2" fmla="*/ 2804160 w 5577840"/>
                    <a:gd name="connsiteY2" fmla="*/ 934738 h 1828850"/>
                    <a:gd name="connsiteX3" fmla="*/ 1524000 w 5577840"/>
                    <a:gd name="connsiteY3" fmla="*/ 1828818 h 1828850"/>
                    <a:gd name="connsiteX4" fmla="*/ 0 w 5577840"/>
                    <a:gd name="connsiteY4" fmla="*/ 904258 h 18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77840" h="1828850">
                      <a:moveTo>
                        <a:pt x="5577840" y="914418"/>
                      </a:moveTo>
                      <a:cubicBezTo>
                        <a:pt x="5113020" y="455524"/>
                        <a:pt x="4648200" y="-3369"/>
                        <a:pt x="4185920" y="18"/>
                      </a:cubicBezTo>
                      <a:cubicBezTo>
                        <a:pt x="3723640" y="3405"/>
                        <a:pt x="3247813" y="629938"/>
                        <a:pt x="2804160" y="934738"/>
                      </a:cubicBezTo>
                      <a:cubicBezTo>
                        <a:pt x="2360507" y="1239538"/>
                        <a:pt x="1991360" y="1833898"/>
                        <a:pt x="1524000" y="1828818"/>
                      </a:cubicBezTo>
                      <a:cubicBezTo>
                        <a:pt x="1056640" y="1823738"/>
                        <a:pt x="182880" y="1043111"/>
                        <a:pt x="0" y="90425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flipV="1">
                  <a:off x="746760" y="2317256"/>
                  <a:ext cx="5577840" cy="1930326"/>
                </a:xfrm>
                <a:custGeom>
                  <a:avLst/>
                  <a:gdLst>
                    <a:gd name="connsiteX0" fmla="*/ 5577840 w 5577840"/>
                    <a:gd name="connsiteY0" fmla="*/ 914418 h 1828850"/>
                    <a:gd name="connsiteX1" fmla="*/ 4185920 w 5577840"/>
                    <a:gd name="connsiteY1" fmla="*/ 18 h 1828850"/>
                    <a:gd name="connsiteX2" fmla="*/ 2804160 w 5577840"/>
                    <a:gd name="connsiteY2" fmla="*/ 934738 h 1828850"/>
                    <a:gd name="connsiteX3" fmla="*/ 1524000 w 5577840"/>
                    <a:gd name="connsiteY3" fmla="*/ 1828818 h 1828850"/>
                    <a:gd name="connsiteX4" fmla="*/ 0 w 5577840"/>
                    <a:gd name="connsiteY4" fmla="*/ 904258 h 18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77840" h="1828850">
                      <a:moveTo>
                        <a:pt x="5577840" y="914418"/>
                      </a:moveTo>
                      <a:cubicBezTo>
                        <a:pt x="5113020" y="455524"/>
                        <a:pt x="4648200" y="-3369"/>
                        <a:pt x="4185920" y="18"/>
                      </a:cubicBezTo>
                      <a:cubicBezTo>
                        <a:pt x="3723640" y="3405"/>
                        <a:pt x="3247813" y="629938"/>
                        <a:pt x="2804160" y="934738"/>
                      </a:cubicBezTo>
                      <a:cubicBezTo>
                        <a:pt x="2360507" y="1239538"/>
                        <a:pt x="1991360" y="1833898"/>
                        <a:pt x="1524000" y="1828818"/>
                      </a:cubicBezTo>
                      <a:cubicBezTo>
                        <a:pt x="1056640" y="1823738"/>
                        <a:pt x="182880" y="1043111"/>
                        <a:pt x="0" y="90425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365240" y="4472122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 flipH="1" flipV="1">
                  <a:off x="868680" y="5432242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822960" y="4512638"/>
                  <a:ext cx="5537200" cy="1859349"/>
                </a:xfrm>
                <a:custGeom>
                  <a:avLst/>
                  <a:gdLst>
                    <a:gd name="connsiteX0" fmla="*/ 5537200 w 5537200"/>
                    <a:gd name="connsiteY0" fmla="*/ 914414 h 1859349"/>
                    <a:gd name="connsiteX1" fmla="*/ 4602480 w 5537200"/>
                    <a:gd name="connsiteY1" fmla="*/ 10174 h 1859349"/>
                    <a:gd name="connsiteX2" fmla="*/ 3677920 w 5537200"/>
                    <a:gd name="connsiteY2" fmla="*/ 944894 h 1859349"/>
                    <a:gd name="connsiteX3" fmla="*/ 2773680 w 5537200"/>
                    <a:gd name="connsiteY3" fmla="*/ 1859294 h 1859349"/>
                    <a:gd name="connsiteX4" fmla="*/ 1838960 w 5537200"/>
                    <a:gd name="connsiteY4" fmla="*/ 904254 h 1859349"/>
                    <a:gd name="connsiteX5" fmla="*/ 955040 w 5537200"/>
                    <a:gd name="connsiteY5" fmla="*/ 14 h 1859349"/>
                    <a:gd name="connsiteX6" fmla="*/ 0 w 5537200"/>
                    <a:gd name="connsiteY6" fmla="*/ 924574 h 185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7200" h="1859349">
                      <a:moveTo>
                        <a:pt x="5537200" y="914414"/>
                      </a:moveTo>
                      <a:cubicBezTo>
                        <a:pt x="5224780" y="459754"/>
                        <a:pt x="4912360" y="5094"/>
                        <a:pt x="4602480" y="10174"/>
                      </a:cubicBezTo>
                      <a:cubicBezTo>
                        <a:pt x="4292600" y="15254"/>
                        <a:pt x="3677920" y="944894"/>
                        <a:pt x="3677920" y="944894"/>
                      </a:cubicBezTo>
                      <a:cubicBezTo>
                        <a:pt x="3373120" y="1253081"/>
                        <a:pt x="3080173" y="1866067"/>
                        <a:pt x="2773680" y="1859294"/>
                      </a:cubicBezTo>
                      <a:cubicBezTo>
                        <a:pt x="2467187" y="1852521"/>
                        <a:pt x="1838960" y="904254"/>
                        <a:pt x="1838960" y="904254"/>
                      </a:cubicBezTo>
                      <a:cubicBezTo>
                        <a:pt x="1535853" y="594374"/>
                        <a:pt x="1261533" y="-3373"/>
                        <a:pt x="955040" y="14"/>
                      </a:cubicBezTo>
                      <a:cubicBezTo>
                        <a:pt x="648547" y="3401"/>
                        <a:pt x="324273" y="463987"/>
                        <a:pt x="0" y="924574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 flipV="1">
                  <a:off x="822960" y="4472122"/>
                  <a:ext cx="5537200" cy="1822308"/>
                </a:xfrm>
                <a:custGeom>
                  <a:avLst/>
                  <a:gdLst>
                    <a:gd name="connsiteX0" fmla="*/ 5537200 w 5537200"/>
                    <a:gd name="connsiteY0" fmla="*/ 914414 h 1859349"/>
                    <a:gd name="connsiteX1" fmla="*/ 4602480 w 5537200"/>
                    <a:gd name="connsiteY1" fmla="*/ 10174 h 1859349"/>
                    <a:gd name="connsiteX2" fmla="*/ 3677920 w 5537200"/>
                    <a:gd name="connsiteY2" fmla="*/ 944894 h 1859349"/>
                    <a:gd name="connsiteX3" fmla="*/ 2773680 w 5537200"/>
                    <a:gd name="connsiteY3" fmla="*/ 1859294 h 1859349"/>
                    <a:gd name="connsiteX4" fmla="*/ 1838960 w 5537200"/>
                    <a:gd name="connsiteY4" fmla="*/ 904254 h 1859349"/>
                    <a:gd name="connsiteX5" fmla="*/ 955040 w 5537200"/>
                    <a:gd name="connsiteY5" fmla="*/ 14 h 1859349"/>
                    <a:gd name="connsiteX6" fmla="*/ 0 w 5537200"/>
                    <a:gd name="connsiteY6" fmla="*/ 924574 h 185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7200" h="1859349">
                      <a:moveTo>
                        <a:pt x="5537200" y="914414"/>
                      </a:moveTo>
                      <a:cubicBezTo>
                        <a:pt x="5224780" y="459754"/>
                        <a:pt x="4912360" y="5094"/>
                        <a:pt x="4602480" y="10174"/>
                      </a:cubicBezTo>
                      <a:cubicBezTo>
                        <a:pt x="4292600" y="15254"/>
                        <a:pt x="3677920" y="944894"/>
                        <a:pt x="3677920" y="944894"/>
                      </a:cubicBezTo>
                      <a:cubicBezTo>
                        <a:pt x="3373120" y="1253081"/>
                        <a:pt x="3080173" y="1866067"/>
                        <a:pt x="2773680" y="1859294"/>
                      </a:cubicBezTo>
                      <a:cubicBezTo>
                        <a:pt x="2467187" y="1852521"/>
                        <a:pt x="1838960" y="904254"/>
                        <a:pt x="1838960" y="904254"/>
                      </a:cubicBezTo>
                      <a:cubicBezTo>
                        <a:pt x="1535853" y="594374"/>
                        <a:pt x="1261533" y="-3373"/>
                        <a:pt x="955040" y="14"/>
                      </a:cubicBezTo>
                      <a:cubicBezTo>
                        <a:pt x="648547" y="3401"/>
                        <a:pt x="324273" y="463987"/>
                        <a:pt x="0" y="924574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19958202" flipH="1">
                <a:off x="472808" y="905044"/>
                <a:ext cx="572723" cy="656034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3737582" flipH="1">
                <a:off x="391528" y="3033082"/>
                <a:ext cx="572723" cy="656034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19958202" flipH="1">
                <a:off x="437248" y="5235152"/>
                <a:ext cx="572723" cy="65603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982930" y="963063"/>
                  <a:ext cx="174086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thaiDist"/>
                  <a:r>
                    <a:rPr lang="en-CA" sz="2000" b="0" i="0" dirty="0" smtClean="0">
                      <a:latin typeface="Cambria Math" charset="0"/>
                      <a:cs typeface="Arial" panose="020B0604020202020204" pitchFamily="34" charset="0"/>
                    </a:rPr>
                    <a:t>First harmonic/</a:t>
                  </a:r>
                </a:p>
                <a:p>
                  <a:pPr algn="thaiDi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Fundamental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930" y="963063"/>
                  <a:ext cx="1740861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t="-12871" r="-8741" b="-5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817020" y="3110012"/>
                  <a:ext cx="207268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/</m:t>
                        </m:r>
                      </m:oMath>
                    </m:oMathPara>
                  </a14:m>
                  <a:endParaRPr lang="en-CA" sz="20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First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overtone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020" y="3110012"/>
                  <a:ext cx="2072683" cy="6155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" t="-70297" r="-4118" b="-90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899990" y="5256961"/>
                  <a:ext cx="1906740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Third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/</m:t>
                        </m:r>
                      </m:oMath>
                    </m:oMathPara>
                  </a14:m>
                  <a:endParaRPr lang="en-CA" sz="20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overtone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90" y="5256961"/>
                  <a:ext cx="1906740" cy="6155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56" t="-69307" r="-4473" b="-910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/>
            <p:cNvSpPr/>
            <p:nvPr/>
          </p:nvSpPr>
          <p:spPr>
            <a:xfrm>
              <a:off x="1734669" y="4485568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23669" y="5379125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39280" y="4106960"/>
                  <a:ext cx="10772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Antinode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80" y="4106960"/>
                  <a:ext cx="107721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520" r="-5085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85555" y="6332432"/>
                  <a:ext cx="6492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Node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55" y="6332432"/>
                  <a:ext cx="649217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34" r="-8491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2422377" y="5382321"/>
              <a:ext cx="249505" cy="953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216498" y="4388179"/>
              <a:ext cx="554172" cy="132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0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21279</TotalTime>
  <Words>229</Words>
  <Application>Microsoft Macintosh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464</cp:revision>
  <dcterms:created xsi:type="dcterms:W3CDTF">2017-07-11T12:03:09Z</dcterms:created>
  <dcterms:modified xsi:type="dcterms:W3CDTF">2018-08-07T19:25:39Z</dcterms:modified>
</cp:coreProperties>
</file>