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0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14"/>
    <p:restoredTop sz="94746"/>
  </p:normalViewPr>
  <p:slideViewPr>
    <p:cSldViewPr snapToGrid="0">
      <p:cViewPr varScale="1">
        <p:scale>
          <a:sx n="86" d="100"/>
          <a:sy n="86" d="100"/>
        </p:scale>
        <p:origin x="9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28" Type="http://schemas.openxmlformats.org/officeDocument/2006/relationships/image" Target="../media/image62.png"/><Relationship Id="rId4" Type="http://schemas.openxmlformats.org/officeDocument/2006/relationships/image" Target="../media/image20.png"/><Relationship Id="rId27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3.png"/><Relationship Id="rId34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3.png"/><Relationship Id="rId33" Type="http://schemas.openxmlformats.org/officeDocument/2006/relationships/image" Target="../media/image3.png"/><Relationship Id="rId38" Type="http://schemas.openxmlformats.org/officeDocument/2006/relationships/image" Target="../media/image72.png"/><Relationship Id="rId46" Type="http://schemas.openxmlformats.org/officeDocument/2006/relationships/image" Target="../media/image12.png"/><Relationship Id="rId41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2.png"/><Relationship Id="rId37" Type="http://schemas.openxmlformats.org/officeDocument/2006/relationships/image" Target="../media/image71.png"/><Relationship Id="rId40" Type="http://schemas.openxmlformats.org/officeDocument/2006/relationships/image" Target="../media/image5.png"/><Relationship Id="rId45" Type="http://schemas.openxmlformats.org/officeDocument/2006/relationships/image" Target="../media/image10.png"/><Relationship Id="rId36" Type="http://schemas.openxmlformats.org/officeDocument/2006/relationships/image" Target="../media/image70.png"/><Relationship Id="rId49" Type="http://schemas.openxmlformats.org/officeDocument/2006/relationships/image" Target="../media/image15.png"/><Relationship Id="rId31" Type="http://schemas.openxmlformats.org/officeDocument/2006/relationships/image" Target="../media/image1.png"/><Relationship Id="rId44" Type="http://schemas.openxmlformats.org/officeDocument/2006/relationships/image" Target="../media/image9.png"/><Relationship Id="rId30" Type="http://schemas.openxmlformats.org/officeDocument/2006/relationships/image" Target="../media/image64.png"/><Relationship Id="rId43" Type="http://schemas.openxmlformats.org/officeDocument/2006/relationships/image" Target="../media/image8.png"/><Relationship Id="rId48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9" Type="http://schemas.openxmlformats.org/officeDocument/2006/relationships/image" Target="../media/image35.png"/><Relationship Id="rId3" Type="http://schemas.openxmlformats.org/officeDocument/2006/relationships/image" Target="../media/image24.png"/><Relationship Id="rId34" Type="http://schemas.openxmlformats.org/officeDocument/2006/relationships/image" Target="../media/image30.png"/><Relationship Id="rId42" Type="http://schemas.openxmlformats.org/officeDocument/2006/relationships/image" Target="../media/image38.png"/><Relationship Id="rId47" Type="http://schemas.openxmlformats.org/officeDocument/2006/relationships/image" Target="../media/image43.png"/><Relationship Id="rId33" Type="http://schemas.openxmlformats.org/officeDocument/2006/relationships/image" Target="../media/image29.png"/><Relationship Id="rId38" Type="http://schemas.openxmlformats.org/officeDocument/2006/relationships/image" Target="../media/image34.png"/><Relationship Id="rId46" Type="http://schemas.openxmlformats.org/officeDocument/2006/relationships/image" Target="../media/image42.png"/><Relationship Id="rId2" Type="http://schemas.openxmlformats.org/officeDocument/2006/relationships/image" Target="../media/image23.png"/><Relationship Id="rId29" Type="http://schemas.openxmlformats.org/officeDocument/2006/relationships/image" Target="../media/image63.png"/><Relationship Id="rId41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28.png"/><Relationship Id="rId37" Type="http://schemas.openxmlformats.org/officeDocument/2006/relationships/image" Target="../media/image33.png"/><Relationship Id="rId40" Type="http://schemas.openxmlformats.org/officeDocument/2006/relationships/image" Target="../media/image36.png"/><Relationship Id="rId45" Type="http://schemas.openxmlformats.org/officeDocument/2006/relationships/image" Target="../media/image41.png"/><Relationship Id="rId28" Type="http://schemas.openxmlformats.org/officeDocument/2006/relationships/image" Target="../media/image62.png"/><Relationship Id="rId36" Type="http://schemas.openxmlformats.org/officeDocument/2006/relationships/image" Target="../media/image32.png"/><Relationship Id="rId31" Type="http://schemas.openxmlformats.org/officeDocument/2006/relationships/image" Target="../media/image27.png"/><Relationship Id="rId44" Type="http://schemas.openxmlformats.org/officeDocument/2006/relationships/image" Target="../media/image40.png"/><Relationship Id="rId4" Type="http://schemas.openxmlformats.org/officeDocument/2006/relationships/image" Target="../media/image25.png"/><Relationship Id="rId27" Type="http://schemas.openxmlformats.org/officeDocument/2006/relationships/image" Target="../media/image61.png"/><Relationship Id="rId30" Type="http://schemas.openxmlformats.org/officeDocument/2006/relationships/image" Target="../media/image26.png"/><Relationship Id="rId35" Type="http://schemas.openxmlformats.org/officeDocument/2006/relationships/image" Target="../media/image31.png"/><Relationship Id="rId43" Type="http://schemas.openxmlformats.org/officeDocument/2006/relationships/image" Target="../media/image39.png"/><Relationship Id="rId48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45327" y="613317"/>
            <a:ext cx="1626352" cy="2040673"/>
            <a:chOff x="2040673" y="1739590"/>
            <a:chExt cx="1626352" cy="2040673"/>
          </a:xfrm>
        </p:grpSpPr>
        <p:sp>
          <p:nvSpPr>
            <p:cNvPr id="4" name="Rectangle 3"/>
            <p:cNvSpPr/>
            <p:nvPr/>
          </p:nvSpPr>
          <p:spPr>
            <a:xfrm>
              <a:off x="3434576" y="1739590"/>
              <a:ext cx="232449" cy="204067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787805" y="2509024"/>
              <a:ext cx="646771" cy="6021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endCxn id="5" idx="1"/>
            </p:cNvCxnSpPr>
            <p:nvPr/>
          </p:nvCxnSpPr>
          <p:spPr>
            <a:xfrm>
              <a:off x="2040673" y="2810107"/>
              <a:ext cx="7471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317727" y="2414501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7727" y="2414501"/>
                  <a:ext cx="237629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2726247" y="594944"/>
            <a:ext cx="2020456" cy="2331060"/>
            <a:chOff x="4521593" y="1721217"/>
            <a:chExt cx="2020456" cy="2331060"/>
          </a:xfrm>
        </p:grpSpPr>
        <p:grpSp>
          <p:nvGrpSpPr>
            <p:cNvPr id="25" name="Group 24"/>
            <p:cNvGrpSpPr/>
            <p:nvPr/>
          </p:nvGrpSpPr>
          <p:grpSpPr>
            <a:xfrm>
              <a:off x="4885274" y="1721217"/>
              <a:ext cx="1656775" cy="2153565"/>
              <a:chOff x="4885274" y="1721217"/>
              <a:chExt cx="1656775" cy="2153565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664861" y="277200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5794917" y="2830181"/>
                <a:ext cx="74713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202242" y="2503710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2242" y="2503710"/>
                    <a:ext cx="237629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513" t="-35714" r="-92308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/>
              <p:cNvCxnSpPr/>
              <p:nvPr/>
            </p:nvCxnSpPr>
            <p:spPr>
              <a:xfrm flipH="1">
                <a:off x="4885274" y="2841332"/>
                <a:ext cx="817756" cy="59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5714181" y="2891775"/>
                <a:ext cx="16908" cy="9830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5730050" y="1796727"/>
                <a:ext cx="12190" cy="9830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4970988" y="2485022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0988" y="2485022"/>
                    <a:ext cx="264367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182" r="-18182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385656" y="3383278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5656" y="3383278"/>
                    <a:ext cx="303865" cy="37721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000" t="-30645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5812530" y="1721217"/>
                    <a:ext cx="267381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2530" y="1721217"/>
                    <a:ext cx="267381" cy="35407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9545" t="-32759" r="-84091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521593" y="3342282"/>
              <a:ext cx="898789" cy="709995"/>
              <a:chOff x="758520" y="708040"/>
              <a:chExt cx="2596102" cy="213560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9" name="Rectangle 28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854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0898" y="661074"/>
            <a:ext cx="3663656" cy="1961013"/>
            <a:chOff x="1362516" y="636852"/>
            <a:chExt cx="3663656" cy="1961013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362516" y="1889356"/>
              <a:ext cx="1005234" cy="708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H="1" flipV="1">
              <a:off x="1653186" y="1211126"/>
              <a:ext cx="714565" cy="6782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1653186" y="636852"/>
              <a:ext cx="927522" cy="5742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c 5"/>
            <p:cNvSpPr/>
            <p:nvPr/>
          </p:nvSpPr>
          <p:spPr>
            <a:xfrm>
              <a:off x="3439598" y="841732"/>
              <a:ext cx="1586574" cy="1598686"/>
            </a:xfrm>
            <a:prstGeom prst="arc">
              <a:avLst>
                <a:gd name="adj1" fmla="val 1659795"/>
                <a:gd name="adj2" fmla="val 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44167" y="1802588"/>
            <a:ext cx="1869768" cy="2556447"/>
            <a:chOff x="7312230" y="1973581"/>
            <a:chExt cx="1869768" cy="2556447"/>
          </a:xfrm>
        </p:grpSpPr>
        <p:sp>
          <p:nvSpPr>
            <p:cNvPr id="18" name="Oval 17"/>
            <p:cNvSpPr/>
            <p:nvPr/>
          </p:nvSpPr>
          <p:spPr>
            <a:xfrm>
              <a:off x="8414537" y="307612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8252650" y="2916549"/>
              <a:ext cx="162530" cy="1648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8475008" y="3198439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8523351" y="2738443"/>
              <a:ext cx="314421" cy="3393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blipFill>
                  <a:blip r:embed="rId30"/>
                  <a:stretch>
                    <a:fillRect l="-19403" t="-34483" r="-50746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blipFill>
                  <a:blip r:embed="rId31"/>
                  <a:stretch>
                    <a:fillRect l="-13793" r="-517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047223" y="3637920"/>
                  <a:ext cx="303866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223" y="3637920"/>
                  <a:ext cx="303866" cy="377219"/>
                </a:xfrm>
                <a:prstGeom prst="rect">
                  <a:avLst/>
                </a:prstGeom>
                <a:blipFill>
                  <a:blip r:embed="rId32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321026" y="4113054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1026" y="4113054"/>
                  <a:ext cx="289695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0638" r="-85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ight Arrow 27"/>
            <p:cNvSpPr/>
            <p:nvPr/>
          </p:nvSpPr>
          <p:spPr>
            <a:xfrm rot="2596491">
              <a:off x="8481070" y="226001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821907" y="1973581"/>
                  <a:ext cx="3268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907" y="1973581"/>
                  <a:ext cx="326884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5094" t="-36000" r="-6226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H="1">
              <a:off x="8003351" y="3145776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oup 31"/>
            <p:cNvGrpSpPr/>
            <p:nvPr/>
          </p:nvGrpSpPr>
          <p:grpSpPr>
            <a:xfrm rot="2579501">
              <a:off x="7312230" y="3820033"/>
              <a:ext cx="898789" cy="709995"/>
              <a:chOff x="758520" y="708040"/>
              <a:chExt cx="2596102" cy="2135605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70000" r="-3333" b="-1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667" r="-20000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3" name="Rectangle 1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l="-86667" r="-36667" b="-1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4" name="Rectangle 3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833854" y="1713720"/>
            <a:ext cx="1596106" cy="2688163"/>
            <a:chOff x="8884654" y="2090642"/>
            <a:chExt cx="1596106" cy="2688163"/>
          </a:xfrm>
        </p:grpSpPr>
        <p:sp>
          <p:nvSpPr>
            <p:cNvPr id="41" name="Oval 40"/>
            <p:cNvSpPr/>
            <p:nvPr/>
          </p:nvSpPr>
          <p:spPr>
            <a:xfrm>
              <a:off x="9986883" y="332198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9692350" y="3371687"/>
              <a:ext cx="295176" cy="101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10047354" y="3444297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 flipV="1">
              <a:off x="10046515" y="2545106"/>
              <a:ext cx="3748" cy="7697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9412116" y="2828865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2116" y="2828865"/>
                  <a:ext cx="404983" cy="354071"/>
                </a:xfrm>
                <a:prstGeom prst="rect">
                  <a:avLst/>
                </a:prstGeom>
                <a:blipFill>
                  <a:blip r:embed="rId40"/>
                  <a:stretch>
                    <a:fillRect l="-21212" t="-32759" r="-51515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0124316" y="2712501"/>
                  <a:ext cx="35644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4316" y="2712501"/>
                  <a:ext cx="356444" cy="345159"/>
                </a:xfrm>
                <a:prstGeom prst="rect">
                  <a:avLst/>
                </a:prstGeom>
                <a:blipFill>
                  <a:blip r:embed="rId41"/>
                  <a:stretch>
                    <a:fillRect l="-13559" r="-6780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9619569" y="3883778"/>
                  <a:ext cx="303866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569" y="3883778"/>
                  <a:ext cx="303866" cy="377219"/>
                </a:xfrm>
                <a:prstGeom prst="rect">
                  <a:avLst/>
                </a:prstGeom>
                <a:blipFill>
                  <a:blip r:embed="rId42"/>
                  <a:stretch>
                    <a:fillRect l="-18000" t="-30645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893372" y="435891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3372" y="4358912"/>
                  <a:ext cx="289695" cy="307777"/>
                </a:xfrm>
                <a:prstGeom prst="rect">
                  <a:avLst/>
                </a:prstGeom>
                <a:blipFill>
                  <a:blip r:embed="rId43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ight Arrow 49"/>
            <p:cNvSpPr/>
            <p:nvPr/>
          </p:nvSpPr>
          <p:spPr>
            <a:xfrm flipH="1">
              <a:off x="9625454" y="2424633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893372" y="2090642"/>
                  <a:ext cx="3328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3372" y="2090642"/>
                  <a:ext cx="332847" cy="307777"/>
                </a:xfrm>
                <a:prstGeom prst="rect">
                  <a:avLst/>
                </a:prstGeom>
                <a:blipFill>
                  <a:blip r:embed="rId44"/>
                  <a:stretch>
                    <a:fillRect l="-14815" t="-33333" r="-6111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/>
            <p:cNvGrpSpPr/>
            <p:nvPr/>
          </p:nvGrpSpPr>
          <p:grpSpPr>
            <a:xfrm rot="21415886">
              <a:off x="8884654" y="4068810"/>
              <a:ext cx="789728" cy="709995"/>
              <a:chOff x="758520" y="708040"/>
              <a:chExt cx="2281086" cy="213560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758520" y="708040"/>
                <a:ext cx="2281086" cy="2135605"/>
                <a:chOff x="785815" y="680744"/>
                <a:chExt cx="2281086" cy="2135605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>
                  <a:endCxn id="59" idx="3"/>
                </p:cNvCxnSpPr>
                <p:nvPr/>
              </p:nvCxnSpPr>
              <p:spPr>
                <a:xfrm rot="184114">
                  <a:off x="1505652" y="2578769"/>
                  <a:ext cx="1561249" cy="940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70000" r="-3333" b="-1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667" r="-20000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1" name="Rectangle 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 l="-8696" r="-108696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6" name="Rectangle 5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750898" y="3142870"/>
            <a:ext cx="4820330" cy="1496599"/>
            <a:chOff x="750898" y="3142870"/>
            <a:chExt cx="4820330" cy="1496599"/>
          </a:xfrm>
        </p:grpSpPr>
        <p:grpSp>
          <p:nvGrpSpPr>
            <p:cNvPr id="16" name="Group 15"/>
            <p:cNvGrpSpPr/>
            <p:nvPr/>
          </p:nvGrpSpPr>
          <p:grpSpPr>
            <a:xfrm>
              <a:off x="750898" y="3142870"/>
              <a:ext cx="4820330" cy="1496599"/>
              <a:chOff x="983570" y="3488958"/>
              <a:chExt cx="4820330" cy="1496599"/>
            </a:xfrm>
          </p:grpSpPr>
          <p:sp>
            <p:nvSpPr>
              <p:cNvPr id="8" name="Rectangle 7"/>
              <p:cNvSpPr/>
              <p:nvPr/>
            </p:nvSpPr>
            <p:spPr>
              <a:xfrm rot="1669539">
                <a:off x="1721773" y="3488958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ight Triangle 8"/>
              <p:cNvSpPr/>
              <p:nvPr/>
            </p:nvSpPr>
            <p:spPr>
              <a:xfrm>
                <a:off x="983570" y="3642775"/>
                <a:ext cx="2182483" cy="1121841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83570" y="4764616"/>
                <a:ext cx="4820330" cy="22094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9" idx="2"/>
              </p:cNvCxnSpPr>
              <p:nvPr/>
            </p:nvCxnSpPr>
            <p:spPr>
              <a:xfrm flipH="1" flipV="1">
                <a:off x="983570" y="4764616"/>
                <a:ext cx="2182483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24324" r="-216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Rectangle 66"/>
            <p:cNvSpPr/>
            <p:nvPr/>
          </p:nvSpPr>
          <p:spPr>
            <a:xfrm>
              <a:off x="4015181" y="3772155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>
              <a:stCxn id="8" idx="3"/>
            </p:cNvCxnSpPr>
            <p:nvPr/>
          </p:nvCxnSpPr>
          <p:spPr>
            <a:xfrm>
              <a:off x="2025528" y="3590614"/>
              <a:ext cx="1005864" cy="520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blipFill>
                  <a:blip r:embed="rId49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89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7935626" y="295492"/>
            <a:ext cx="1388070" cy="2423815"/>
            <a:chOff x="7935626" y="295492"/>
            <a:chExt cx="1388070" cy="2423815"/>
          </a:xfrm>
        </p:grpSpPr>
        <p:sp>
          <p:nvSpPr>
            <p:cNvPr id="39" name="Oval 38"/>
            <p:cNvSpPr/>
            <p:nvPr/>
          </p:nvSpPr>
          <p:spPr>
            <a:xfrm>
              <a:off x="8642236" y="1533452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 flipV="1">
              <a:off x="8691558" y="843308"/>
              <a:ext cx="11149" cy="682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702707" y="1667915"/>
              <a:ext cx="3716" cy="682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777286" y="1581436"/>
              <a:ext cx="546410" cy="111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8338371" y="1959817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8371" y="1959817"/>
                  <a:ext cx="303865" cy="377219"/>
                </a:xfrm>
                <a:prstGeom prst="rect">
                  <a:avLst/>
                </a:prstGeom>
                <a:blipFill>
                  <a:blip r:embed="rId2"/>
                  <a:stretch>
                    <a:fillRect l="-18000" t="-30645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385021" y="94039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021" y="940399"/>
                  <a:ext cx="264367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050491" y="1156939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0491" y="1156939"/>
                  <a:ext cx="237629" cy="345159"/>
                </a:xfrm>
                <a:prstGeom prst="rect">
                  <a:avLst/>
                </a:prstGeom>
                <a:blipFill>
                  <a:blip r:embed="rId4"/>
                  <a:stretch>
                    <a:fillRect l="-23077" t="-35714" r="-89744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7935626" y="2009312"/>
              <a:ext cx="898789" cy="709995"/>
              <a:chOff x="758520" y="708040"/>
              <a:chExt cx="2596102" cy="2135605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2" name="Rectangle 51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58" name="Right Arrow 57"/>
            <p:cNvSpPr/>
            <p:nvPr/>
          </p:nvSpPr>
          <p:spPr>
            <a:xfrm rot="10800000" flipH="1">
              <a:off x="8388270" y="631368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14932" y="295492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4932" y="295492"/>
                  <a:ext cx="219483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/>
          <p:cNvGrpSpPr/>
          <p:nvPr/>
        </p:nvGrpSpPr>
        <p:grpSpPr>
          <a:xfrm>
            <a:off x="524107" y="615322"/>
            <a:ext cx="7138848" cy="2655517"/>
            <a:chOff x="524107" y="615322"/>
            <a:chExt cx="7138848" cy="2655517"/>
          </a:xfrm>
        </p:grpSpPr>
        <p:grpSp>
          <p:nvGrpSpPr>
            <p:cNvPr id="64" name="Group 63"/>
            <p:cNvGrpSpPr/>
            <p:nvPr/>
          </p:nvGrpSpPr>
          <p:grpSpPr>
            <a:xfrm>
              <a:off x="524107" y="615322"/>
              <a:ext cx="7138848" cy="2631429"/>
              <a:chOff x="524107" y="615322"/>
              <a:chExt cx="7138848" cy="2631429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524107" y="1083326"/>
                <a:ext cx="7138848" cy="2163425"/>
                <a:chOff x="524107" y="1083326"/>
                <a:chExt cx="7138848" cy="2163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524107" y="1083326"/>
                  <a:ext cx="7138848" cy="2163425"/>
                  <a:chOff x="524107" y="1083326"/>
                  <a:chExt cx="7138848" cy="2163425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524107" y="1083326"/>
                    <a:ext cx="6378497" cy="1418455"/>
                    <a:chOff x="769434" y="1908516"/>
                    <a:chExt cx="6378497" cy="1418455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1315844" y="2587084"/>
                      <a:ext cx="5832087" cy="167268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1315844" y="1984917"/>
                      <a:ext cx="657922" cy="60216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" name="Straight Arrow Connector 6"/>
                    <p:cNvCxnSpPr/>
                    <p:nvPr/>
                  </p:nvCxnSpPr>
                  <p:spPr>
                    <a:xfrm flipV="1">
                      <a:off x="769434" y="2280425"/>
                      <a:ext cx="546410" cy="1115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3263590" y="1982129"/>
                      <a:ext cx="657922" cy="60216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" name="Straight Arrow Connector 8"/>
                    <p:cNvCxnSpPr/>
                    <p:nvPr/>
                  </p:nvCxnSpPr>
                  <p:spPr>
                    <a:xfrm flipV="1">
                      <a:off x="2448886" y="2277639"/>
                      <a:ext cx="814704" cy="1114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5211336" y="1987705"/>
                      <a:ext cx="657922" cy="60216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 flipV="1">
                      <a:off x="4078294" y="2283214"/>
                      <a:ext cx="1133042" cy="1618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2" name="TextBox 11"/>
                        <p:cNvSpPr txBox="1"/>
                        <p:nvPr/>
                      </p:nvSpPr>
                      <p:spPr>
                        <a:xfrm>
                          <a:off x="845908" y="1910440"/>
                          <a:ext cx="313291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2" name="TextBox 1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45908" y="1910440"/>
                          <a:ext cx="313291" cy="345159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 l="-17647" t="-33333" r="-68627" b="-1578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3" name="TextBox 12"/>
                        <p:cNvSpPr txBox="1"/>
                        <p:nvPr/>
                      </p:nvSpPr>
                      <p:spPr>
                        <a:xfrm>
                          <a:off x="2856238" y="1908516"/>
                          <a:ext cx="319254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3" name="TextBox 1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56238" y="1908516"/>
                          <a:ext cx="319254" cy="345159"/>
                        </a:xfrm>
                        <a:prstGeom prst="rect">
                          <a:avLst/>
                        </a:prstGeom>
                        <a:blipFill>
                          <a:blip r:embed="rId32"/>
                          <a:stretch>
                            <a:fillRect l="-15094" t="-35714" r="-66038" b="-1785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4" name="TextBox 13"/>
                        <p:cNvSpPr txBox="1"/>
                        <p:nvPr/>
                      </p:nvSpPr>
                      <p:spPr>
                        <a:xfrm>
                          <a:off x="4781486" y="1908516"/>
                          <a:ext cx="319254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4" name="TextBox 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81486" y="1908516"/>
                          <a:ext cx="319254" cy="345159"/>
                        </a:xfrm>
                        <a:prstGeom prst="rect">
                          <a:avLst/>
                        </a:prstGeom>
                        <a:blipFill>
                          <a:blip r:embed="rId33"/>
                          <a:stretch>
                            <a:fillRect l="-15385" t="-35714" r="-69231" b="-1785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1315844" y="2932771"/>
                      <a:ext cx="1947746" cy="22302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Arrow Connector 16"/>
                    <p:cNvCxnSpPr/>
                    <p:nvPr/>
                  </p:nvCxnSpPr>
                  <p:spPr>
                    <a:xfrm flipV="1">
                      <a:off x="3263590" y="2921620"/>
                      <a:ext cx="1947746" cy="22302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200185" y="2893743"/>
                      <a:ext cx="1947746" cy="22302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9" name="TextBox 18"/>
                        <p:cNvSpPr txBox="1"/>
                        <p:nvPr/>
                      </p:nvSpPr>
                      <p:spPr>
                        <a:xfrm>
                          <a:off x="2106301" y="3019194"/>
                          <a:ext cx="36683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9" name="TextBox 1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06301" y="3019194"/>
                          <a:ext cx="366832" cy="307777"/>
                        </a:xfrm>
                        <a:prstGeom prst="rect">
                          <a:avLst/>
                        </a:prstGeom>
                        <a:blipFill>
                          <a:blip r:embed="rId34"/>
                          <a:stretch>
                            <a:fillRect l="-13333" r="-666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0" name="TextBox 19"/>
                        <p:cNvSpPr txBox="1"/>
                        <p:nvPr/>
                      </p:nvSpPr>
                      <p:spPr>
                        <a:xfrm>
                          <a:off x="4048471" y="3018636"/>
                          <a:ext cx="36683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0" name="TextBox 1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48471" y="3018636"/>
                          <a:ext cx="366832" cy="307777"/>
                        </a:xfrm>
                        <a:prstGeom prst="rect">
                          <a:avLst/>
                        </a:prstGeom>
                        <a:blipFill>
                          <a:blip r:embed="rId35"/>
                          <a:stretch>
                            <a:fillRect l="-15000" r="-5000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1" name="TextBox 20"/>
                        <p:cNvSpPr txBox="1"/>
                        <p:nvPr/>
                      </p:nvSpPr>
                      <p:spPr>
                        <a:xfrm>
                          <a:off x="5990642" y="3018636"/>
                          <a:ext cx="36683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1" name="TextBox 2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990642" y="3018636"/>
                          <a:ext cx="366832" cy="307777"/>
                        </a:xfrm>
                        <a:prstGeom prst="rect">
                          <a:avLst/>
                        </a:prstGeom>
                        <a:blipFill>
                          <a:blip r:embed="rId36"/>
                          <a:stretch>
                            <a:fillRect l="-13115" r="-4918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797312" y="2308302"/>
                    <a:ext cx="6865643" cy="938449"/>
                    <a:chOff x="758520" y="708040"/>
                    <a:chExt cx="19831027" cy="2822775"/>
                  </a:xfrm>
                </p:grpSpPr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758520" y="708040"/>
                      <a:ext cx="19831027" cy="2822775"/>
                      <a:chOff x="785815" y="680744"/>
                      <a:chExt cx="19831027" cy="2822775"/>
                    </a:xfrm>
                  </p:grpSpPr>
                  <p:cxnSp>
                    <p:nvCxnSpPr>
                      <p:cNvPr id="29" name="Straight Arrow Connector 28"/>
                      <p:cNvCxnSpPr/>
                      <p:nvPr/>
                    </p:nvCxnSpPr>
                    <p:spPr>
                      <a:xfrm flipV="1">
                        <a:off x="1516583" y="680744"/>
                        <a:ext cx="7683" cy="1859535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Arrow Connector 29"/>
                      <p:cNvCxnSpPr/>
                      <p:nvPr/>
                    </p:nvCxnSpPr>
                    <p:spPr>
                      <a:xfrm flipV="1">
                        <a:off x="1507013" y="2473843"/>
                        <a:ext cx="18491875" cy="6141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31" name="Rectangle 30"/>
                          <p:cNvSpPr/>
                          <p:nvPr/>
                        </p:nvSpPr>
                        <p:spPr>
                          <a:xfrm>
                            <a:off x="19098251" y="2392600"/>
                            <a:ext cx="1518591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31" name="Rectangle 30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9098251" y="2392600"/>
                            <a:ext cx="1518591" cy="1110919"/>
                          </a:xfrm>
                          <a:prstGeom prst="rect">
                            <a:avLst/>
                          </a:prstGeom>
                          <a:blipFill>
                            <a:blip r:embed="rId3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2" name="Rectangle 31"/>
                          <p:cNvSpPr/>
                          <p:nvPr/>
                        </p:nvSpPr>
                        <p:spPr>
                          <a:xfrm>
                            <a:off x="785815" y="912420"/>
                            <a:ext cx="371385" cy="369333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8" name="Rectangle 107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85815" y="912420"/>
                            <a:ext cx="371385" cy="369333"/>
                          </a:xfrm>
                          <a:prstGeom prst="rect">
                            <a:avLst/>
                          </a:prstGeom>
                          <a:blipFill>
                            <a:blip r:embed="rId28"/>
                            <a:stretch>
                              <a:fillRect l="-19048" r="-114286" b="-22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33" name="Rectangle 32"/>
                          <p:cNvSpPr/>
                          <p:nvPr/>
                        </p:nvSpPr>
                        <p:spPr>
                          <a:xfrm>
                            <a:off x="828630" y="1748951"/>
                            <a:ext cx="804975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33" name="Rectangle 32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28630" y="1748951"/>
                            <a:ext cx="804975" cy="1110919"/>
                          </a:xfrm>
                          <a:prstGeom prst="rect">
                            <a:avLst/>
                          </a:prstGeom>
                          <a:blipFill>
                            <a:blip r:embed="rId38"/>
                            <a:stretch>
                              <a:fillRect r="-869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1107542" y="1285560"/>
                      <a:ext cx="56289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07542" y="1285560"/>
                      <a:ext cx="562899" cy="307777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3066490" y="1285559"/>
                      <a:ext cx="56289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66490" y="1285559"/>
                      <a:ext cx="562899" cy="307777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5013520" y="1285558"/>
                      <a:ext cx="56289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13520" y="1285558"/>
                      <a:ext cx="562899" cy="307777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1415508" y="620266"/>
                    <a:ext cx="126784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𝑠𝑒𝑔𝑚𝑒𝑛𝑡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1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5508" y="620266"/>
                    <a:ext cx="1267848" cy="30777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4808" r="-3846" b="-3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352636" y="616453"/>
                    <a:ext cx="126784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𝑠𝑒𝑔𝑚𝑒𝑛𝑡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2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2636" y="616453"/>
                    <a:ext cx="1267848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5288" r="-3365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5289764" y="615322"/>
                    <a:ext cx="126784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𝑠𝑒𝑔𝑚𝑒𝑛𝑡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3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9764" y="615322"/>
                    <a:ext cx="1267848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5288" r="-3365" b="-3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951479" y="2953599"/>
                  <a:ext cx="261343" cy="3172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479" y="2953599"/>
                  <a:ext cx="261343" cy="317240"/>
                </a:xfrm>
                <a:prstGeom prst="rect">
                  <a:avLst/>
                </a:prstGeom>
                <a:blipFill>
                  <a:blip r:embed="rId45"/>
                  <a:stretch>
                    <a:fillRect l="-20930" r="-20930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930165" y="2958330"/>
                  <a:ext cx="3179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0165" y="2958330"/>
                  <a:ext cx="317972" cy="307777"/>
                </a:xfrm>
                <a:prstGeom prst="rect">
                  <a:avLst/>
                </a:prstGeom>
                <a:blipFill>
                  <a:blip r:embed="rId46"/>
                  <a:stretch>
                    <a:fillRect l="-9615" r="-5769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4855104" y="2955396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5104" y="2955396"/>
                  <a:ext cx="323935" cy="307777"/>
                </a:xfrm>
                <a:prstGeom prst="rect">
                  <a:avLst/>
                </a:prstGeom>
                <a:blipFill>
                  <a:blip r:embed="rId47"/>
                  <a:stretch>
                    <a:fillRect l="-7407" r="-5556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6743056" y="2962844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056" y="2962844"/>
                  <a:ext cx="323935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7547" r="-754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/>
            <p:nvPr/>
          </p:nvCxnSpPr>
          <p:spPr>
            <a:xfrm flipV="1">
              <a:off x="3044188" y="2819853"/>
              <a:ext cx="0" cy="1895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4954858" y="2819853"/>
              <a:ext cx="0" cy="1895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6902042" y="2782634"/>
              <a:ext cx="0" cy="1895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048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7542</TotalTime>
  <Words>45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122</cp:revision>
  <dcterms:created xsi:type="dcterms:W3CDTF">2017-07-11T12:03:09Z</dcterms:created>
  <dcterms:modified xsi:type="dcterms:W3CDTF">2018-05-29T14:32:01Z</dcterms:modified>
</cp:coreProperties>
</file>