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583"/>
  </p:normalViewPr>
  <p:slideViewPr>
    <p:cSldViewPr snapToGrid="0" snapToObjects="1">
      <p:cViewPr>
        <p:scale>
          <a:sx n="120" d="100"/>
          <a:sy n="120" d="100"/>
        </p:scale>
        <p:origin x="6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8.png"/><Relationship Id="rId12" Type="http://schemas.openxmlformats.org/officeDocument/2006/relationships/image" Target="../media/image106.png"/><Relationship Id="rId13" Type="http://schemas.openxmlformats.org/officeDocument/2006/relationships/image" Target="../media/image31.png"/><Relationship Id="rId14" Type="http://schemas.openxmlformats.org/officeDocument/2006/relationships/image" Target="../media/image310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21.png"/><Relationship Id="rId10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11.png"/><Relationship Id="rId47" Type="http://schemas.openxmlformats.org/officeDocument/2006/relationships/image" Target="../media/image32.png"/><Relationship Id="rId48" Type="http://schemas.openxmlformats.org/officeDocument/2006/relationships/image" Target="../media/image34.png"/><Relationship Id="rId26" Type="http://schemas.openxmlformats.org/officeDocument/2006/relationships/image" Target="../media/image11.png"/><Relationship Id="rId27" Type="http://schemas.openxmlformats.org/officeDocument/2006/relationships/image" Target="../media/image17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70" Type="http://schemas.openxmlformats.org/officeDocument/2006/relationships/image" Target="../media/image45.png"/><Relationship Id="rId71" Type="http://schemas.openxmlformats.org/officeDocument/2006/relationships/image" Target="../media/image46.png"/><Relationship Id="rId50" Type="http://schemas.openxmlformats.org/officeDocument/2006/relationships/image" Target="../media/image36.png"/><Relationship Id="rId51" Type="http://schemas.openxmlformats.org/officeDocument/2006/relationships/image" Target="../media/image37.png"/><Relationship Id="rId52" Type="http://schemas.openxmlformats.org/officeDocument/2006/relationships/image" Target="../media/image58.png"/><Relationship Id="rId53" Type="http://schemas.openxmlformats.org/officeDocument/2006/relationships/image" Target="../media/image87.png"/><Relationship Id="rId54" Type="http://schemas.openxmlformats.org/officeDocument/2006/relationships/image" Target="../media/image88.png"/><Relationship Id="rId55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6" Type="http://schemas.openxmlformats.org/officeDocument/2006/relationships/image" Target="../media/image90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57" Type="http://schemas.openxmlformats.org/officeDocument/2006/relationships/image" Target="../media/image91.png"/><Relationship Id="rId58" Type="http://schemas.openxmlformats.org/officeDocument/2006/relationships/image" Target="../media/image92.png"/><Relationship Id="rId59" Type="http://schemas.openxmlformats.org/officeDocument/2006/relationships/image" Target="../media/image93.png"/><Relationship Id="rId60" Type="http://schemas.openxmlformats.org/officeDocument/2006/relationships/image" Target="../media/image94.png"/><Relationship Id="rId19" Type="http://schemas.openxmlformats.org/officeDocument/2006/relationships/image" Target="../media/image33.png"/><Relationship Id="rId61" Type="http://schemas.openxmlformats.org/officeDocument/2006/relationships/image" Target="../media/image95.png"/><Relationship Id="rId62" Type="http://schemas.openxmlformats.org/officeDocument/2006/relationships/image" Target="../media/image96.png"/><Relationship Id="rId63" Type="http://schemas.openxmlformats.org/officeDocument/2006/relationships/image" Target="../media/image97.png"/><Relationship Id="rId64" Type="http://schemas.openxmlformats.org/officeDocument/2006/relationships/image" Target="../media/image98.png"/><Relationship Id="rId65" Type="http://schemas.openxmlformats.org/officeDocument/2006/relationships/image" Target="../media/image99.png"/><Relationship Id="rId66" Type="http://schemas.openxmlformats.org/officeDocument/2006/relationships/image" Target="../media/image100.png"/><Relationship Id="rId67" Type="http://schemas.openxmlformats.org/officeDocument/2006/relationships/image" Target="../media/image101.png"/><Relationship Id="rId68" Type="http://schemas.openxmlformats.org/officeDocument/2006/relationships/image" Target="../media/image43.png"/><Relationship Id="rId69" Type="http://schemas.openxmlformats.org/officeDocument/2006/relationships/image" Target="../media/image44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Relationship Id="rId42" Type="http://schemas.openxmlformats.org/officeDocument/2006/relationships/image" Target="../media/image56.png"/><Relationship Id="rId43" Type="http://schemas.openxmlformats.org/officeDocument/2006/relationships/image" Target="../media/image57.png"/><Relationship Id="rId44" Type="http://schemas.openxmlformats.org/officeDocument/2006/relationships/image" Target="../media/image290.png"/><Relationship Id="rId4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04548" y="862154"/>
            <a:ext cx="8280670" cy="4843167"/>
            <a:chOff x="1804548" y="862154"/>
            <a:chExt cx="8280670" cy="4843167"/>
          </a:xfrm>
        </p:grpSpPr>
        <p:grpSp>
          <p:nvGrpSpPr>
            <p:cNvPr id="48" name="Group 47"/>
            <p:cNvGrpSpPr/>
            <p:nvPr/>
          </p:nvGrpSpPr>
          <p:grpSpPr>
            <a:xfrm>
              <a:off x="2898196" y="862154"/>
              <a:ext cx="7187022" cy="4843167"/>
              <a:chOff x="3195908" y="1617066"/>
              <a:chExt cx="7187022" cy="484316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503497" y="4639245"/>
                <a:ext cx="4970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Wingdings 2" charset="2"/>
                    <a:ea typeface="Wingdings 2" charset="2"/>
                    <a:cs typeface="Wingdings 2" charset="2"/>
                  </a:rPr>
                  <a:t>k</a:t>
                </a:r>
                <a:endParaRPr lang="en-US" sz="2800" dirty="0">
                  <a:latin typeface="Wingdings 2" charset="2"/>
                  <a:ea typeface="Wingdings 2" charset="2"/>
                  <a:cs typeface="Wingdings 2" charset="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00538" y="4639245"/>
                <a:ext cx="13573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Wingdings 2" charset="2"/>
                    <a:ea typeface="Wingdings 2" charset="2"/>
                    <a:cs typeface="Wingdings 2" charset="2"/>
                  </a:rPr>
                  <a:t>j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908" y="1617066"/>
                <a:ext cx="2900092" cy="3022180"/>
                <a:chOff x="3195908" y="1617066"/>
                <a:chExt cx="2900092" cy="302218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195908" y="1617066"/>
                  <a:ext cx="2900092" cy="3022180"/>
                  <a:chOff x="3195908" y="1617066"/>
                  <a:chExt cx="2900092" cy="3022180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3313216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3313216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94441" y="2386836"/>
                  <a:ext cx="596719" cy="720000"/>
                  <a:chOff x="5494441" y="2386836"/>
                  <a:chExt cx="596719" cy="720000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5494441" y="2386836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5836703" y="1617066"/>
                <a:ext cx="4546227" cy="4843167"/>
                <a:chOff x="5836703" y="1617066"/>
                <a:chExt cx="4546227" cy="484316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548106" y="1617066"/>
                  <a:ext cx="2834824" cy="3022179"/>
                  <a:chOff x="7548106" y="1617066"/>
                  <a:chExt cx="2834824" cy="3022179"/>
                </a:xfrm>
              </p:grpSpPr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7627177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7627177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7641465" y="2857502"/>
                  <a:ext cx="1988310" cy="170039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6667" t="-2174" r="-17333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c 18"/>
                <p:cNvSpPr/>
                <p:nvPr/>
              </p:nvSpPr>
              <p:spPr>
                <a:xfrm>
                  <a:off x="5836703" y="2586041"/>
                  <a:ext cx="3935947" cy="3874192"/>
                </a:xfrm>
                <a:prstGeom prst="arc">
                  <a:avLst>
                    <a:gd name="adj1" fmla="val 19059936"/>
                    <a:gd name="adj2" fmla="val 21539603"/>
                  </a:avLst>
                </a:prstGeom>
                <a:ln w="57150">
                  <a:headEnd type="triangl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19990999">
                  <a:off x="6706322" y="3471612"/>
                  <a:ext cx="2108914" cy="2062940"/>
                </a:xfrm>
                <a:prstGeom prst="arc">
                  <a:avLst>
                    <a:gd name="adj1" fmla="val 20809400"/>
                    <a:gd name="adj2" fmla="val 1490181"/>
                  </a:avLst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7628268" y="4169969"/>
                  <a:ext cx="925188" cy="510051"/>
                  <a:chOff x="7628268" y="4169969"/>
                  <a:chExt cx="925188" cy="510051"/>
                </a:xfrm>
              </p:grpSpPr>
              <p:sp>
                <p:nvSpPr>
                  <p:cNvPr id="23" name="Arc 22"/>
                  <p:cNvSpPr/>
                  <p:nvPr/>
                </p:nvSpPr>
                <p:spPr>
                  <a:xfrm>
                    <a:off x="7628268" y="4311517"/>
                    <a:ext cx="372436" cy="368503"/>
                  </a:xfrm>
                  <a:prstGeom prst="arc">
                    <a:avLst>
                      <a:gd name="adj1" fmla="val 18464513"/>
                      <a:gd name="adj2" fmla="val 184198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1538" t="-2222" r="-17949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7926292" y="1946310"/>
                  <a:ext cx="681832" cy="554909"/>
                  <a:chOff x="7926292" y="1946310"/>
                  <a:chExt cx="681832" cy="554909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7926292" y="2137695"/>
                    <a:ext cx="562917" cy="36352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>
              <a:off x="1804548" y="1944693"/>
              <a:ext cx="3803352" cy="216387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 rot="19247170">
              <a:off x="5619925" y="1592788"/>
              <a:ext cx="3803352" cy="216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4352" y="640070"/>
            <a:ext cx="3295372" cy="5300056"/>
            <a:chOff x="1004352" y="640070"/>
            <a:chExt cx="3295372" cy="53000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1004352" y="1168829"/>
              <a:ext cx="3295372" cy="477129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786523" y="640070"/>
              <a:ext cx="1773356" cy="4512990"/>
              <a:chOff x="5048338" y="585479"/>
              <a:chExt cx="1773356" cy="45129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727135" y="3994323"/>
                <a:ext cx="1012518" cy="1104146"/>
                <a:chOff x="5727135" y="3994323"/>
                <a:chExt cx="1012518" cy="1104146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5820074" y="5034215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814532" y="430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6129" r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9032" r="-25806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5767486" y="585479"/>
                <a:ext cx="1054208" cy="1167944"/>
                <a:chOff x="5767486" y="585479"/>
                <a:chExt cx="1054208" cy="1167944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879700" y="905110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5872960" y="1625110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8205" t="-4348" r="-2564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7500" t="-8889" r="-35000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048338" y="3943768"/>
                <a:ext cx="427979" cy="720000"/>
                <a:chOff x="5048338" y="3943768"/>
                <a:chExt cx="427979" cy="720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473127" y="394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H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6154" t="-1923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5866052" y="3466987"/>
                <a:ext cx="720000" cy="344562"/>
                <a:chOff x="5866052" y="3466987"/>
                <a:chExt cx="720000" cy="344562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866052" y="3811549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L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557" t="-3846" r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Group 41"/>
          <p:cNvGrpSpPr/>
          <p:nvPr/>
        </p:nvGrpSpPr>
        <p:grpSpPr>
          <a:xfrm>
            <a:off x="3559879" y="959701"/>
            <a:ext cx="1588271" cy="1923268"/>
            <a:chOff x="6315609" y="2054283"/>
            <a:chExt cx="1588271" cy="192326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810232" y="2081578"/>
              <a:ext cx="0" cy="144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810232" y="3521578"/>
              <a:ext cx="10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V="1">
              <a:off x="6643880" y="2234283"/>
              <a:ext cx="1440000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𝐻</m:t>
                            </m:r>
                          </m:sup>
                        </m:sSup>
                      </m:oMath>
                    </m:oMathPara>
                  </a14:m>
                  <a:endParaRPr lang="en-CA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333" t="-1923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00" t="-4348"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115406" y="986996"/>
            <a:ext cx="3295372" cy="4771297"/>
            <a:chOff x="6115406" y="986996"/>
            <a:chExt cx="3295372" cy="477129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6115406" y="986996"/>
              <a:ext cx="3295372" cy="4771297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8484206" y="1540994"/>
              <a:ext cx="0" cy="2139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404839" y="1531015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404839" y="3680211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b="0" i="1" smtClean="0">
                            <a:latin typeface="Cambria Math" charset="0"/>
                          </a:rPr>
                          <m:t>1.5 </m:t>
                        </m:r>
                        <m:r>
                          <m:rPr>
                            <m:nor/>
                          </m:rPr>
                          <a:rPr lang="en-CA" sz="16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95" t="-142500" r="-3448" b="-1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98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831009" y="344618"/>
            <a:ext cx="8057522" cy="5494888"/>
            <a:chOff x="2831009" y="262973"/>
            <a:chExt cx="8057522" cy="5494888"/>
          </a:xfrm>
        </p:grpSpPr>
        <p:sp>
          <p:nvSpPr>
            <p:cNvPr id="6" name="Rectangle 5"/>
            <p:cNvSpPr/>
            <p:nvPr/>
          </p:nvSpPr>
          <p:spPr>
            <a:xfrm>
              <a:off x="5929312" y="1142999"/>
              <a:ext cx="355864" cy="1950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3223" y="2423607"/>
              <a:ext cx="714376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4480919" y="-119657"/>
              <a:ext cx="4697011" cy="7058025"/>
            </a:xfrm>
            <a:prstGeom prst="arc">
              <a:avLst>
                <a:gd name="adj1" fmla="val 17237432"/>
                <a:gd name="adj2" fmla="val 5082040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642791" y="1424763"/>
              <a:ext cx="850605" cy="961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61668" y="1628389"/>
                  <a:ext cx="40761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668" y="1628389"/>
                  <a:ext cx="407612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0000" r="-44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631951" y="1159328"/>
              <a:ext cx="0" cy="183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1951" y="3007526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47417" y="1144534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716486" y="1983194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0.5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486" y="1983194"/>
                  <a:ext cx="60112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184" t="-146667" r="-61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2943223" y="582604"/>
              <a:ext cx="3190" cy="2484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008537" y="3100946"/>
              <a:ext cx="76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705212" y="295457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212" y="2954578"/>
                  <a:ext cx="18331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31009" y="26297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009" y="262973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07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12182" y="531628"/>
            <a:ext cx="7019149" cy="5624679"/>
            <a:chOff x="3412182" y="616692"/>
            <a:chExt cx="7019149" cy="5624679"/>
          </a:xfrm>
        </p:grpSpPr>
        <p:grpSp>
          <p:nvGrpSpPr>
            <p:cNvPr id="28" name="Group 27"/>
            <p:cNvGrpSpPr/>
            <p:nvPr/>
          </p:nvGrpSpPr>
          <p:grpSpPr>
            <a:xfrm>
              <a:off x="3968693" y="1780020"/>
              <a:ext cx="6462638" cy="2942130"/>
              <a:chOff x="3968693" y="1397242"/>
              <a:chExt cx="6462638" cy="294213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080907" y="1716873"/>
                <a:ext cx="3190" cy="2484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4146221" y="4235215"/>
                <a:ext cx="601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6667" r="-1333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032" r="-25806" b="-26667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756725" y="2957928"/>
              <a:ext cx="377317" cy="1620000"/>
              <a:chOff x="9118957" y="2892056"/>
              <a:chExt cx="377317" cy="1620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9207795" y="2892056"/>
                <a:ext cx="1162" cy="162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118957" y="4499878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118957" y="2892056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145988" y="5303377"/>
              <a:ext cx="3753423" cy="489241"/>
              <a:chOff x="4145988" y="5303377"/>
              <a:chExt cx="3753423" cy="48924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155411" y="5393377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1250" r="-2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145988" y="530337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891311" y="5309591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7" r="40564"/>
            <a:stretch/>
          </p:blipFill>
          <p:spPr>
            <a:xfrm flipH="1">
              <a:off x="3412182" y="3924061"/>
              <a:ext cx="879637" cy="23173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04" t="4612" r="38034" b="10639"/>
            <a:stretch/>
          </p:blipFill>
          <p:spPr>
            <a:xfrm>
              <a:off x="7378915" y="616692"/>
              <a:ext cx="2637196" cy="48267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5" t="15801" r="36329" b="-1761"/>
            <a:stretch/>
          </p:blipFill>
          <p:spPr>
            <a:xfrm>
              <a:off x="7676707" y="2348178"/>
              <a:ext cx="739407" cy="14324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7" t="26052" r="14112"/>
            <a:stretch/>
          </p:blipFill>
          <p:spPr>
            <a:xfrm rot="1831129">
              <a:off x="3833654" y="4301906"/>
              <a:ext cx="643513" cy="358898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H="1">
              <a:off x="7740509" y="3147237"/>
              <a:ext cx="0" cy="620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727" t="-36957" r="-5454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113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4404" y="557939"/>
            <a:ext cx="5856142" cy="5083443"/>
            <a:chOff x="2544404" y="557939"/>
            <a:chExt cx="5856142" cy="5083443"/>
          </a:xfrm>
        </p:grpSpPr>
        <p:sp>
          <p:nvSpPr>
            <p:cNvPr id="5" name="Rectangle 4"/>
            <p:cNvSpPr/>
            <p:nvPr/>
          </p:nvSpPr>
          <p:spPr>
            <a:xfrm>
              <a:off x="2544404" y="557939"/>
              <a:ext cx="5855271" cy="3090516"/>
            </a:xfrm>
            <a:prstGeom prst="rect">
              <a:avLst/>
            </a:prstGeom>
            <a:solidFill>
              <a:srgbClr val="A3DEF7">
                <a:alpha val="15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275" y="3638801"/>
              <a:ext cx="5855271" cy="2002581"/>
            </a:xfrm>
            <a:prstGeom prst="rect">
              <a:avLst/>
            </a:prstGeom>
            <a:solidFill>
              <a:srgbClr val="FFDFB7">
                <a:alpha val="19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6" t="32670" r="45390" b="33904"/>
            <a:stretch/>
          </p:blipFill>
          <p:spPr>
            <a:xfrm rot="5400000">
              <a:off x="3659596" y="1555662"/>
              <a:ext cx="1163991" cy="224634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838328" y="691847"/>
              <a:ext cx="5174723" cy="4790970"/>
              <a:chOff x="2838328" y="691847"/>
              <a:chExt cx="5174723" cy="479097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8328" y="983853"/>
                <a:ext cx="3150966" cy="4498964"/>
                <a:chOff x="2838328" y="983853"/>
                <a:chExt cx="3150966" cy="449896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731564" y="983853"/>
                  <a:ext cx="2216092" cy="2222048"/>
                  <a:chOff x="1129904" y="708040"/>
                  <a:chExt cx="2216092" cy="222204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163211" y="708040"/>
                    <a:ext cx="2182785" cy="2222048"/>
                    <a:chOff x="1190506" y="680744"/>
                    <a:chExt cx="2182785" cy="2222048"/>
                  </a:xfrm>
                </p:grpSpPr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Rectangle 3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838328" y="3796516"/>
                  <a:ext cx="2119358" cy="1686301"/>
                  <a:chOff x="1129904" y="708040"/>
                  <a:chExt cx="2216092" cy="217541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30642" y="708040"/>
                    <a:ext cx="2215354" cy="2175415"/>
                    <a:chOff x="1157937" y="680744"/>
                    <a:chExt cx="2215354" cy="2175415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b="-234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CA" dirty="0"/>
                            <a:t>’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t="-12766" r="-16949" b="-6170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Rectangle 2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4" name="Rectangle 2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182025" y="2801593"/>
                  <a:ext cx="916607" cy="242578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endCxn id="21" idx="1"/>
                </p:cNvCxnSpPr>
                <p:nvPr/>
              </p:nvCxnSpPr>
              <p:spPr>
                <a:xfrm flipV="1">
                  <a:off x="4103308" y="1711802"/>
                  <a:ext cx="1885986" cy="110586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endCxn id="21" idx="1"/>
                </p:cNvCxnSpPr>
                <p:nvPr/>
              </p:nvCxnSpPr>
              <p:spPr>
                <a:xfrm flipV="1">
                  <a:off x="3176983" y="1711802"/>
                  <a:ext cx="2812311" cy="351558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147904" y="790279"/>
                <a:ext cx="865147" cy="4053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21311" r="-204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88" t="33139" r="44833" b="35504"/>
            <a:stretch/>
          </p:blipFill>
          <p:spPr>
            <a:xfrm rot="4066182">
              <a:off x="6199537" y="530536"/>
              <a:ext cx="983627" cy="17888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87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94401" y="3436259"/>
            <a:ext cx="2182785" cy="2930250"/>
            <a:chOff x="7592733" y="3554814"/>
            <a:chExt cx="2182785" cy="2930250"/>
          </a:xfrm>
        </p:grpSpPr>
        <p:grpSp>
          <p:nvGrpSpPr>
            <p:cNvPr id="5" name="Group 4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24" name="Group 2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Arrow Connector 2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98222" y="464646"/>
            <a:ext cx="3563694" cy="3422751"/>
            <a:chOff x="5183922" y="3115092"/>
            <a:chExt cx="3563694" cy="3422751"/>
          </a:xfrm>
        </p:grpSpPr>
        <p:grpSp>
          <p:nvGrpSpPr>
            <p:cNvPr id="46" name="Group 45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1" name="Rectangle 6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Arc 47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Multiply 57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69132" y="419744"/>
            <a:ext cx="3563694" cy="3422751"/>
            <a:chOff x="5179987" y="3123739"/>
            <a:chExt cx="3563694" cy="3422751"/>
          </a:xfrm>
        </p:grpSpPr>
        <p:grpSp>
          <p:nvGrpSpPr>
            <p:cNvPr id="68" name="Group 67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Arrow Connector 68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237120" y="416670"/>
            <a:ext cx="3563694" cy="3422751"/>
            <a:chOff x="8146065" y="3182483"/>
            <a:chExt cx="3563694" cy="3422751"/>
          </a:xfrm>
        </p:grpSpPr>
        <p:grpSp>
          <p:nvGrpSpPr>
            <p:cNvPr id="91" name="Group 90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6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Rectangle 10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9764915" y="4163495"/>
            <a:ext cx="1896141" cy="1826466"/>
            <a:chOff x="7025330" y="3427079"/>
            <a:chExt cx="1896141" cy="1826466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445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287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19</cp:revision>
  <dcterms:created xsi:type="dcterms:W3CDTF">2018-05-31T13:35:54Z</dcterms:created>
  <dcterms:modified xsi:type="dcterms:W3CDTF">2018-08-20T19:49:13Z</dcterms:modified>
</cp:coreProperties>
</file>