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86675" autoAdjust="0"/>
  </p:normalViewPr>
  <p:slideViewPr>
    <p:cSldViewPr snapToGrid="0">
      <p:cViewPr varScale="1">
        <p:scale>
          <a:sx n="90" d="100"/>
          <a:sy n="9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0.png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72.png"/><Relationship Id="rId27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08672" y="1240737"/>
            <a:ext cx="3398995" cy="4172067"/>
            <a:chOff x="1185314" y="1045695"/>
            <a:chExt cx="3398995" cy="4172067"/>
          </a:xfrm>
        </p:grpSpPr>
        <p:grpSp>
          <p:nvGrpSpPr>
            <p:cNvPr id="26" name="Group 25"/>
            <p:cNvGrpSpPr/>
            <p:nvPr/>
          </p:nvGrpSpPr>
          <p:grpSpPr>
            <a:xfrm>
              <a:off x="1185314" y="1045695"/>
              <a:ext cx="3398995" cy="4172067"/>
              <a:chOff x="5882575" y="331712"/>
              <a:chExt cx="3398995" cy="417206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882575" y="331712"/>
                <a:ext cx="3398995" cy="4172067"/>
                <a:chOff x="5474376" y="903072"/>
                <a:chExt cx="3398995" cy="4172067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5782053" y="2316026"/>
                  <a:ext cx="2764133" cy="2751151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58888 h 3210039"/>
                    <a:gd name="connsiteX1" fmla="*/ 0 w 2759103"/>
                    <a:gd name="connsiteY1" fmla="*/ 3210039 h 3210039"/>
                    <a:gd name="connsiteX2" fmla="*/ 2759103 w 2759103"/>
                    <a:gd name="connsiteY2" fmla="*/ 3202088 h 3210039"/>
                    <a:gd name="connsiteX3" fmla="*/ 2751151 w 2759103"/>
                    <a:gd name="connsiteY3" fmla="*/ 0 h 3210039"/>
                    <a:gd name="connsiteX4" fmla="*/ 2470677 w 2759103"/>
                    <a:gd name="connsiteY4" fmla="*/ 2187480 h 3210039"/>
                    <a:gd name="connsiteX5" fmla="*/ 2441051 w 2759103"/>
                    <a:gd name="connsiteY5" fmla="*/ 2907890 h 3210039"/>
                    <a:gd name="connsiteX6" fmla="*/ 310101 w 2759103"/>
                    <a:gd name="connsiteY6" fmla="*/ 2907890 h 3210039"/>
                    <a:gd name="connsiteX7" fmla="*/ 310101 w 2759103"/>
                    <a:gd name="connsiteY7" fmla="*/ 458888 h 3210039"/>
                    <a:gd name="connsiteX8" fmla="*/ 7951 w 2759103"/>
                    <a:gd name="connsiteY8" fmla="*/ 458888 h 3210039"/>
                    <a:gd name="connsiteX0" fmla="*/ 7951 w 2764133"/>
                    <a:gd name="connsiteY0" fmla="*/ 0 h 2751151"/>
                    <a:gd name="connsiteX1" fmla="*/ 0 w 2764133"/>
                    <a:gd name="connsiteY1" fmla="*/ 2751151 h 2751151"/>
                    <a:gd name="connsiteX2" fmla="*/ 2759103 w 2764133"/>
                    <a:gd name="connsiteY2" fmla="*/ 2743200 h 2751151"/>
                    <a:gd name="connsiteX3" fmla="*/ 2763677 w 2764133"/>
                    <a:gd name="connsiteY3" fmla="*/ 1695588 h 2751151"/>
                    <a:gd name="connsiteX4" fmla="*/ 2470677 w 2764133"/>
                    <a:gd name="connsiteY4" fmla="*/ 1728592 h 2751151"/>
                    <a:gd name="connsiteX5" fmla="*/ 2441051 w 2764133"/>
                    <a:gd name="connsiteY5" fmla="*/ 2449002 h 2751151"/>
                    <a:gd name="connsiteX6" fmla="*/ 310101 w 2764133"/>
                    <a:gd name="connsiteY6" fmla="*/ 2449002 h 2751151"/>
                    <a:gd name="connsiteX7" fmla="*/ 310101 w 2764133"/>
                    <a:gd name="connsiteY7" fmla="*/ 0 h 2751151"/>
                    <a:gd name="connsiteX8" fmla="*/ 7951 w 2764133"/>
                    <a:gd name="connsiteY8" fmla="*/ 0 h 2751151"/>
                    <a:gd name="connsiteX0" fmla="*/ 7951 w 2764133"/>
                    <a:gd name="connsiteY0" fmla="*/ 0 h 2751151"/>
                    <a:gd name="connsiteX1" fmla="*/ 0 w 2764133"/>
                    <a:gd name="connsiteY1" fmla="*/ 2751151 h 2751151"/>
                    <a:gd name="connsiteX2" fmla="*/ 2759103 w 2764133"/>
                    <a:gd name="connsiteY2" fmla="*/ 2743200 h 2751151"/>
                    <a:gd name="connsiteX3" fmla="*/ 2763677 w 2764133"/>
                    <a:gd name="connsiteY3" fmla="*/ 1695588 h 2751151"/>
                    <a:gd name="connsiteX4" fmla="*/ 2470677 w 2764133"/>
                    <a:gd name="connsiteY4" fmla="*/ 1703540 h 2751151"/>
                    <a:gd name="connsiteX5" fmla="*/ 2441051 w 2764133"/>
                    <a:gd name="connsiteY5" fmla="*/ 2449002 h 2751151"/>
                    <a:gd name="connsiteX6" fmla="*/ 310101 w 2764133"/>
                    <a:gd name="connsiteY6" fmla="*/ 2449002 h 2751151"/>
                    <a:gd name="connsiteX7" fmla="*/ 310101 w 2764133"/>
                    <a:gd name="connsiteY7" fmla="*/ 0 h 2751151"/>
                    <a:gd name="connsiteX8" fmla="*/ 7951 w 2764133"/>
                    <a:gd name="connsiteY8" fmla="*/ 0 h 275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64133" h="2751151">
                      <a:moveTo>
                        <a:pt x="7951" y="0"/>
                      </a:moveTo>
                      <a:cubicBezTo>
                        <a:pt x="5301" y="917050"/>
                        <a:pt x="2650" y="1834101"/>
                        <a:pt x="0" y="2751151"/>
                      </a:cubicBezTo>
                      <a:lnTo>
                        <a:pt x="2759103" y="2743200"/>
                      </a:lnTo>
                      <a:cubicBezTo>
                        <a:pt x="2756452" y="1826150"/>
                        <a:pt x="2766328" y="2612638"/>
                        <a:pt x="2763677" y="1695588"/>
                      </a:cubicBezTo>
                      <a:lnTo>
                        <a:pt x="2470677" y="1703540"/>
                      </a:lnTo>
                      <a:cubicBezTo>
                        <a:pt x="2473328" y="2519874"/>
                        <a:pt x="2438400" y="1632668"/>
                        <a:pt x="2441051" y="2449002"/>
                      </a:cubicBezTo>
                      <a:lnTo>
                        <a:pt x="310101" y="2449002"/>
                      </a:lnTo>
                      <a:lnTo>
                        <a:pt x="310101" y="0"/>
                      </a:lnTo>
                      <a:lnTo>
                        <a:pt x="7951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5474376" y="1088970"/>
                      <a:ext cx="923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376" y="1088970"/>
                      <a:ext cx="923515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094" r="-188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150278" y="4024140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393964" y="2332383"/>
                  <a:ext cx="3927" cy="17133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6573497" y="2998204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3497" y="2998204"/>
                      <a:ext cx="21756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886973" y="3320451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973" y="3320451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946466" y="329889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6466" y="3298891"/>
                    <a:ext cx="24570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>
              <a:stCxn id="32" idx="0"/>
              <a:endCxn id="33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243341" y="4129186"/>
            <a:ext cx="2014595" cy="2057215"/>
            <a:chOff x="9243341" y="4129186"/>
            <a:chExt cx="2014595" cy="2057215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finger cartoon transparen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341" y="4129186"/>
              <a:ext cx="2014595" cy="70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91531" y="3557824"/>
            <a:ext cx="4889521" cy="2883309"/>
            <a:chOff x="627003" y="3485593"/>
            <a:chExt cx="4889521" cy="2883309"/>
          </a:xfrm>
        </p:grpSpPr>
        <p:grpSp>
          <p:nvGrpSpPr>
            <p:cNvPr id="5" name="Group 4"/>
            <p:cNvGrpSpPr/>
            <p:nvPr/>
          </p:nvGrpSpPr>
          <p:grpSpPr>
            <a:xfrm>
              <a:off x="627003" y="3485593"/>
              <a:ext cx="4889521" cy="2883309"/>
              <a:chOff x="627003" y="3485593"/>
              <a:chExt cx="4889521" cy="288330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27003" y="3747858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27003" y="3986846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2319" y="3485593"/>
                <a:ext cx="4884205" cy="412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/>
              <p:nvPr/>
            </p:nvSpPr>
            <p:spPr>
              <a:xfrm>
                <a:off x="1903228" y="5358809"/>
                <a:ext cx="2158409" cy="10100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251475" y="4482800"/>
                <a:ext cx="3461914" cy="876009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632319" y="4310928"/>
                <a:ext cx="4873572" cy="37666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90694">
                    <a:moveTo>
                      <a:pt x="0" y="474195"/>
                    </a:moveTo>
                    <a:cubicBezTo>
                      <a:pt x="584852" y="478212"/>
                      <a:pt x="1209185" y="496004"/>
                      <a:pt x="1739885" y="416992"/>
                    </a:cubicBezTo>
                    <a:cubicBezTo>
                      <a:pt x="2270585" y="337980"/>
                      <a:pt x="2750873" y="-7542"/>
                      <a:pt x="3184203" y="125"/>
                    </a:cubicBezTo>
                    <a:cubicBezTo>
                      <a:pt x="3617533" y="7792"/>
                      <a:pt x="3930777" y="458295"/>
                      <a:pt x="4515908" y="490694"/>
                    </a:cubicBezTo>
                    <a:lnTo>
                      <a:pt x="6724333" y="48539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37636" y="4147793"/>
                <a:ext cx="4873572" cy="21534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90694">
                    <a:moveTo>
                      <a:pt x="0" y="474195"/>
                    </a:moveTo>
                    <a:cubicBezTo>
                      <a:pt x="584852" y="478212"/>
                      <a:pt x="1209185" y="496004"/>
                      <a:pt x="1739885" y="416992"/>
                    </a:cubicBezTo>
                    <a:cubicBezTo>
                      <a:pt x="2270585" y="337980"/>
                      <a:pt x="2750873" y="-7542"/>
                      <a:pt x="3184203" y="125"/>
                    </a:cubicBezTo>
                    <a:cubicBezTo>
                      <a:pt x="3617533" y="7792"/>
                      <a:pt x="3930777" y="458295"/>
                      <a:pt x="4515908" y="490694"/>
                    </a:cubicBezTo>
                    <a:lnTo>
                      <a:pt x="6724333" y="48539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37636" y="4437542"/>
                <a:ext cx="4873572" cy="531573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  <a:gd name="connsiteX0" fmla="*/ 0 w 6739003"/>
                  <a:gd name="connsiteY0" fmla="*/ 331274 h 361893"/>
                  <a:gd name="connsiteX1" fmla="*/ 1915930 w 6739003"/>
                  <a:gd name="connsiteY1" fmla="*/ 24750 h 361893"/>
                  <a:gd name="connsiteX2" fmla="*/ 4985359 w 6739003"/>
                  <a:gd name="connsiteY2" fmla="*/ 306222 h 361893"/>
                  <a:gd name="connsiteX3" fmla="*/ 6739003 w 6739003"/>
                  <a:gd name="connsiteY3" fmla="*/ 356327 h 361893"/>
                  <a:gd name="connsiteX0" fmla="*/ 0 w 6739003"/>
                  <a:gd name="connsiteY0" fmla="*/ 392906 h 423525"/>
                  <a:gd name="connsiteX1" fmla="*/ 1915930 w 6739003"/>
                  <a:gd name="connsiteY1" fmla="*/ 86382 h 423525"/>
                  <a:gd name="connsiteX2" fmla="*/ 4985359 w 6739003"/>
                  <a:gd name="connsiteY2" fmla="*/ 367854 h 423525"/>
                  <a:gd name="connsiteX3" fmla="*/ 6739003 w 6739003"/>
                  <a:gd name="connsiteY3" fmla="*/ 417959 h 423525"/>
                  <a:gd name="connsiteX0" fmla="*/ 0 w 6739003"/>
                  <a:gd name="connsiteY0" fmla="*/ 371113 h 401732"/>
                  <a:gd name="connsiteX1" fmla="*/ 1915930 w 6739003"/>
                  <a:gd name="connsiteY1" fmla="*/ 64589 h 401732"/>
                  <a:gd name="connsiteX2" fmla="*/ 4985359 w 6739003"/>
                  <a:gd name="connsiteY2" fmla="*/ 346061 h 401732"/>
                  <a:gd name="connsiteX3" fmla="*/ 6739003 w 6739003"/>
                  <a:gd name="connsiteY3" fmla="*/ 396166 h 401732"/>
                  <a:gd name="connsiteX0" fmla="*/ 0 w 6739003"/>
                  <a:gd name="connsiteY0" fmla="*/ 312223 h 337625"/>
                  <a:gd name="connsiteX1" fmla="*/ 1915930 w 6739003"/>
                  <a:gd name="connsiteY1" fmla="*/ 5699 h 337625"/>
                  <a:gd name="connsiteX2" fmla="*/ 4281183 w 6739003"/>
                  <a:gd name="connsiteY2" fmla="*/ 134808 h 337625"/>
                  <a:gd name="connsiteX3" fmla="*/ 6739003 w 6739003"/>
                  <a:gd name="connsiteY3" fmla="*/ 337276 h 337625"/>
                  <a:gd name="connsiteX0" fmla="*/ 0 w 6739003"/>
                  <a:gd name="connsiteY0" fmla="*/ 371819 h 397219"/>
                  <a:gd name="connsiteX1" fmla="*/ 1915930 w 6739003"/>
                  <a:gd name="connsiteY1" fmla="*/ 65295 h 397219"/>
                  <a:gd name="connsiteX2" fmla="*/ 4281183 w 6739003"/>
                  <a:gd name="connsiteY2" fmla="*/ 194404 h 397219"/>
                  <a:gd name="connsiteX3" fmla="*/ 6739003 w 6739003"/>
                  <a:gd name="connsiteY3" fmla="*/ 396872 h 397219"/>
                  <a:gd name="connsiteX0" fmla="*/ 0 w 6739003"/>
                  <a:gd name="connsiteY0" fmla="*/ 371819 h 400071"/>
                  <a:gd name="connsiteX1" fmla="*/ 1915930 w 6739003"/>
                  <a:gd name="connsiteY1" fmla="*/ 65295 h 400071"/>
                  <a:gd name="connsiteX2" fmla="*/ 4281183 w 6739003"/>
                  <a:gd name="connsiteY2" fmla="*/ 194404 h 400071"/>
                  <a:gd name="connsiteX3" fmla="*/ 6739003 w 6739003"/>
                  <a:gd name="connsiteY3" fmla="*/ 396872 h 400071"/>
                  <a:gd name="connsiteX0" fmla="*/ 0 w 6739003"/>
                  <a:gd name="connsiteY0" fmla="*/ 285346 h 313598"/>
                  <a:gd name="connsiteX1" fmla="*/ 2077303 w 6739003"/>
                  <a:gd name="connsiteY1" fmla="*/ 297401 h 313598"/>
                  <a:gd name="connsiteX2" fmla="*/ 4281183 w 6739003"/>
                  <a:gd name="connsiteY2" fmla="*/ 107931 h 313598"/>
                  <a:gd name="connsiteX3" fmla="*/ 6739003 w 6739003"/>
                  <a:gd name="connsiteY3" fmla="*/ 310399 h 313598"/>
                  <a:gd name="connsiteX0" fmla="*/ 0 w 6739003"/>
                  <a:gd name="connsiteY0" fmla="*/ 318644 h 397901"/>
                  <a:gd name="connsiteX1" fmla="*/ 2077303 w 6739003"/>
                  <a:gd name="connsiteY1" fmla="*/ 330699 h 397901"/>
                  <a:gd name="connsiteX2" fmla="*/ 4281183 w 6739003"/>
                  <a:gd name="connsiteY2" fmla="*/ 141229 h 397901"/>
                  <a:gd name="connsiteX3" fmla="*/ 6739003 w 6739003"/>
                  <a:gd name="connsiteY3" fmla="*/ 343697 h 397901"/>
                  <a:gd name="connsiteX0" fmla="*/ 0 w 6797684"/>
                  <a:gd name="connsiteY0" fmla="*/ 427132 h 427131"/>
                  <a:gd name="connsiteX1" fmla="*/ 2135984 w 6797684"/>
                  <a:gd name="connsiteY1" fmla="*/ 300673 h 427131"/>
                  <a:gd name="connsiteX2" fmla="*/ 4339864 w 6797684"/>
                  <a:gd name="connsiteY2" fmla="*/ 111203 h 427131"/>
                  <a:gd name="connsiteX3" fmla="*/ 6797684 w 6797684"/>
                  <a:gd name="connsiteY3" fmla="*/ 313671 h 427131"/>
                  <a:gd name="connsiteX0" fmla="*/ 0 w 6797684"/>
                  <a:gd name="connsiteY0" fmla="*/ 427131 h 427131"/>
                  <a:gd name="connsiteX1" fmla="*/ 2135984 w 6797684"/>
                  <a:gd name="connsiteY1" fmla="*/ 300672 h 427131"/>
                  <a:gd name="connsiteX2" fmla="*/ 4339864 w 6797684"/>
                  <a:gd name="connsiteY2" fmla="*/ 111202 h 427131"/>
                  <a:gd name="connsiteX3" fmla="*/ 6797684 w 6797684"/>
                  <a:gd name="connsiteY3" fmla="*/ 313670 h 427131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313693 h 314240"/>
                  <a:gd name="connsiteX1" fmla="*/ 2106644 w 6768344"/>
                  <a:gd name="connsiteY1" fmla="*/ 298043 h 314240"/>
                  <a:gd name="connsiteX2" fmla="*/ 4310524 w 6768344"/>
                  <a:gd name="connsiteY2" fmla="*/ 108573 h 314240"/>
                  <a:gd name="connsiteX3" fmla="*/ 6768344 w 6768344"/>
                  <a:gd name="connsiteY3" fmla="*/ 311041 h 314240"/>
                  <a:gd name="connsiteX0" fmla="*/ 0 w 6768344"/>
                  <a:gd name="connsiteY0" fmla="*/ 142657 h 243195"/>
                  <a:gd name="connsiteX1" fmla="*/ 2106644 w 6768344"/>
                  <a:gd name="connsiteY1" fmla="*/ 127007 h 243195"/>
                  <a:gd name="connsiteX2" fmla="*/ 4002447 w 6768344"/>
                  <a:gd name="connsiteY2" fmla="*/ 145305 h 243195"/>
                  <a:gd name="connsiteX3" fmla="*/ 6768344 w 6768344"/>
                  <a:gd name="connsiteY3" fmla="*/ 140005 h 243195"/>
                  <a:gd name="connsiteX0" fmla="*/ 0 w 6768344"/>
                  <a:gd name="connsiteY0" fmla="*/ 204169 h 304707"/>
                  <a:gd name="connsiteX1" fmla="*/ 2106644 w 6768344"/>
                  <a:gd name="connsiteY1" fmla="*/ 188519 h 304707"/>
                  <a:gd name="connsiteX2" fmla="*/ 4002447 w 6768344"/>
                  <a:gd name="connsiteY2" fmla="*/ 206817 h 304707"/>
                  <a:gd name="connsiteX3" fmla="*/ 6768344 w 6768344"/>
                  <a:gd name="connsiteY3" fmla="*/ 201517 h 304707"/>
                  <a:gd name="connsiteX0" fmla="*/ 0 w 6768344"/>
                  <a:gd name="connsiteY0" fmla="*/ 196912 h 297450"/>
                  <a:gd name="connsiteX1" fmla="*/ 1754556 w 6768344"/>
                  <a:gd name="connsiteY1" fmla="*/ 208964 h 297450"/>
                  <a:gd name="connsiteX2" fmla="*/ 4002447 w 6768344"/>
                  <a:gd name="connsiteY2" fmla="*/ 199560 h 297450"/>
                  <a:gd name="connsiteX3" fmla="*/ 6768344 w 6768344"/>
                  <a:gd name="connsiteY3" fmla="*/ 194260 h 297450"/>
                  <a:gd name="connsiteX0" fmla="*/ 0 w 6768344"/>
                  <a:gd name="connsiteY0" fmla="*/ 219742 h 320280"/>
                  <a:gd name="connsiteX1" fmla="*/ 1754556 w 6768344"/>
                  <a:gd name="connsiteY1" fmla="*/ 231794 h 320280"/>
                  <a:gd name="connsiteX2" fmla="*/ 4002447 w 6768344"/>
                  <a:gd name="connsiteY2" fmla="*/ 222390 h 320280"/>
                  <a:gd name="connsiteX3" fmla="*/ 6768344 w 6768344"/>
                  <a:gd name="connsiteY3" fmla="*/ 217090 h 320280"/>
                  <a:gd name="connsiteX0" fmla="*/ 0 w 6768344"/>
                  <a:gd name="connsiteY0" fmla="*/ 154304 h 297627"/>
                  <a:gd name="connsiteX1" fmla="*/ 1754556 w 6768344"/>
                  <a:gd name="connsiteY1" fmla="*/ 166356 h 297627"/>
                  <a:gd name="connsiteX2" fmla="*/ 4354534 w 6768344"/>
                  <a:gd name="connsiteY2" fmla="*/ 212356 h 297627"/>
                  <a:gd name="connsiteX3" fmla="*/ 6768344 w 6768344"/>
                  <a:gd name="connsiteY3" fmla="*/ 151652 h 297627"/>
                  <a:gd name="connsiteX0" fmla="*/ 0 w 6768344"/>
                  <a:gd name="connsiteY0" fmla="*/ 154304 h 297628"/>
                  <a:gd name="connsiteX1" fmla="*/ 1754556 w 6768344"/>
                  <a:gd name="connsiteY1" fmla="*/ 166356 h 297628"/>
                  <a:gd name="connsiteX2" fmla="*/ 4354534 w 6768344"/>
                  <a:gd name="connsiteY2" fmla="*/ 212356 h 297628"/>
                  <a:gd name="connsiteX3" fmla="*/ 6768344 w 6768344"/>
                  <a:gd name="connsiteY3" fmla="*/ 151652 h 297628"/>
                  <a:gd name="connsiteX0" fmla="*/ 0 w 6768344"/>
                  <a:gd name="connsiteY0" fmla="*/ 154304 h 213716"/>
                  <a:gd name="connsiteX1" fmla="*/ 1754556 w 6768344"/>
                  <a:gd name="connsiteY1" fmla="*/ 166356 h 213716"/>
                  <a:gd name="connsiteX2" fmla="*/ 4354534 w 6768344"/>
                  <a:gd name="connsiteY2" fmla="*/ 212356 h 213716"/>
                  <a:gd name="connsiteX3" fmla="*/ 6768344 w 6768344"/>
                  <a:gd name="connsiteY3" fmla="*/ 151652 h 213716"/>
                  <a:gd name="connsiteX0" fmla="*/ 0 w 6768344"/>
                  <a:gd name="connsiteY0" fmla="*/ 209593 h 269005"/>
                  <a:gd name="connsiteX1" fmla="*/ 1754556 w 6768344"/>
                  <a:gd name="connsiteY1" fmla="*/ 221645 h 269005"/>
                  <a:gd name="connsiteX2" fmla="*/ 4354534 w 6768344"/>
                  <a:gd name="connsiteY2" fmla="*/ 267645 h 269005"/>
                  <a:gd name="connsiteX3" fmla="*/ 6768344 w 6768344"/>
                  <a:gd name="connsiteY3" fmla="*/ 206941 h 269005"/>
                  <a:gd name="connsiteX0" fmla="*/ 0 w 6768344"/>
                  <a:gd name="connsiteY0" fmla="*/ 197278 h 256690"/>
                  <a:gd name="connsiteX1" fmla="*/ 1754556 w 6768344"/>
                  <a:gd name="connsiteY1" fmla="*/ 209330 h 256690"/>
                  <a:gd name="connsiteX2" fmla="*/ 3257555 w 6768344"/>
                  <a:gd name="connsiteY2" fmla="*/ 233 h 256690"/>
                  <a:gd name="connsiteX3" fmla="*/ 4354534 w 6768344"/>
                  <a:gd name="connsiteY3" fmla="*/ 255330 h 256690"/>
                  <a:gd name="connsiteX4" fmla="*/ 6768344 w 6768344"/>
                  <a:gd name="connsiteY4" fmla="*/ 194626 h 256690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68344"/>
                  <a:gd name="connsiteY0" fmla="*/ 404936 h 464348"/>
                  <a:gd name="connsiteX1" fmla="*/ 1754556 w 6768344"/>
                  <a:gd name="connsiteY1" fmla="*/ 416988 h 464348"/>
                  <a:gd name="connsiteX2" fmla="*/ 3198874 w 6768344"/>
                  <a:gd name="connsiteY2" fmla="*/ 121 h 464348"/>
                  <a:gd name="connsiteX3" fmla="*/ 4354534 w 6768344"/>
                  <a:gd name="connsiteY3" fmla="*/ 462988 h 464348"/>
                  <a:gd name="connsiteX4" fmla="*/ 6768344 w 6768344"/>
                  <a:gd name="connsiteY4" fmla="*/ 402284 h 464348"/>
                  <a:gd name="connsiteX0" fmla="*/ 0 w 6739004"/>
                  <a:gd name="connsiteY0" fmla="*/ 404936 h 485391"/>
                  <a:gd name="connsiteX1" fmla="*/ 1754556 w 6739004"/>
                  <a:gd name="connsiteY1" fmla="*/ 416988 h 485391"/>
                  <a:gd name="connsiteX2" fmla="*/ 3198874 w 6739004"/>
                  <a:gd name="connsiteY2" fmla="*/ 121 h 485391"/>
                  <a:gd name="connsiteX3" fmla="*/ 4354534 w 6739004"/>
                  <a:gd name="connsiteY3" fmla="*/ 462988 h 485391"/>
                  <a:gd name="connsiteX4" fmla="*/ 6739004 w 6739004"/>
                  <a:gd name="connsiteY4" fmla="*/ 485391 h 485391"/>
                  <a:gd name="connsiteX0" fmla="*/ 0 w 6724333"/>
                  <a:gd name="connsiteY0" fmla="*/ 474195 h 485395"/>
                  <a:gd name="connsiteX1" fmla="*/ 1739885 w 6724333"/>
                  <a:gd name="connsiteY1" fmla="*/ 416992 h 485395"/>
                  <a:gd name="connsiteX2" fmla="*/ 3184203 w 6724333"/>
                  <a:gd name="connsiteY2" fmla="*/ 125 h 485395"/>
                  <a:gd name="connsiteX3" fmla="*/ 4339863 w 6724333"/>
                  <a:gd name="connsiteY3" fmla="*/ 462992 h 485395"/>
                  <a:gd name="connsiteX4" fmla="*/ 6724333 w 6724333"/>
                  <a:gd name="connsiteY4" fmla="*/ 485395 h 485395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4515908 w 6724333"/>
                  <a:gd name="connsiteY3" fmla="*/ 490694 h 490694"/>
                  <a:gd name="connsiteX4" fmla="*/ 6724333 w 6724333"/>
                  <a:gd name="connsiteY4" fmla="*/ 485395 h 490694"/>
                  <a:gd name="connsiteX0" fmla="*/ 0 w 6724333"/>
                  <a:gd name="connsiteY0" fmla="*/ 474195 h 490694"/>
                  <a:gd name="connsiteX1" fmla="*/ 1739885 w 6724333"/>
                  <a:gd name="connsiteY1" fmla="*/ 416992 h 490694"/>
                  <a:gd name="connsiteX2" fmla="*/ 3184203 w 6724333"/>
                  <a:gd name="connsiteY2" fmla="*/ 125 h 490694"/>
                  <a:gd name="connsiteX3" fmla="*/ 5000029 w 6724333"/>
                  <a:gd name="connsiteY3" fmla="*/ 490694 h 490694"/>
                  <a:gd name="connsiteX4" fmla="*/ 6724333 w 6724333"/>
                  <a:gd name="connsiteY4" fmla="*/ 485395 h 490694"/>
                  <a:gd name="connsiteX0" fmla="*/ 0 w 6724333"/>
                  <a:gd name="connsiteY0" fmla="*/ 413948 h 430447"/>
                  <a:gd name="connsiteX1" fmla="*/ 1739885 w 6724333"/>
                  <a:gd name="connsiteY1" fmla="*/ 356745 h 430447"/>
                  <a:gd name="connsiteX2" fmla="*/ 3242885 w 6724333"/>
                  <a:gd name="connsiteY2" fmla="*/ 147 h 430447"/>
                  <a:gd name="connsiteX3" fmla="*/ 5000029 w 6724333"/>
                  <a:gd name="connsiteY3" fmla="*/ 430447 h 430447"/>
                  <a:gd name="connsiteX4" fmla="*/ 6724333 w 6724333"/>
                  <a:gd name="connsiteY4" fmla="*/ 425148 h 43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4333" h="430447">
                    <a:moveTo>
                      <a:pt x="0" y="413948"/>
                    </a:moveTo>
                    <a:cubicBezTo>
                      <a:pt x="584852" y="417965"/>
                      <a:pt x="1199404" y="425712"/>
                      <a:pt x="1739885" y="356745"/>
                    </a:cubicBezTo>
                    <a:cubicBezTo>
                      <a:pt x="2280366" y="287778"/>
                      <a:pt x="2809555" y="-7520"/>
                      <a:pt x="3242885" y="147"/>
                    </a:cubicBezTo>
                    <a:cubicBezTo>
                      <a:pt x="3676215" y="7814"/>
                      <a:pt x="4414898" y="398048"/>
                      <a:pt x="5000029" y="430447"/>
                    </a:cubicBezTo>
                    <a:lnTo>
                      <a:pt x="6724333" y="42514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196800" y="409030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6800" y="4090308"/>
                    <a:ext cx="157126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01" r="-2713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Arc 3"/>
              <p:cNvSpPr/>
              <p:nvPr/>
            </p:nvSpPr>
            <p:spPr>
              <a:xfrm>
                <a:off x="627004" y="5268735"/>
                <a:ext cx="788730" cy="848092"/>
              </a:xfrm>
              <a:custGeom>
                <a:avLst/>
                <a:gdLst>
                  <a:gd name="connsiteX0" fmla="*/ 616689 w 1233378"/>
                  <a:gd name="connsiteY0" fmla="*/ 0 h 978196"/>
                  <a:gd name="connsiteX1" fmla="*/ 1150163 w 1233378"/>
                  <a:gd name="connsiteY1" fmla="*/ 243734 h 978196"/>
                  <a:gd name="connsiteX2" fmla="*/ 1035517 w 1233378"/>
                  <a:gd name="connsiteY2" fmla="*/ 848092 h 978196"/>
                  <a:gd name="connsiteX3" fmla="*/ 616689 w 1233378"/>
                  <a:gd name="connsiteY3" fmla="*/ 489098 h 978196"/>
                  <a:gd name="connsiteX4" fmla="*/ 616689 w 1233378"/>
                  <a:gd name="connsiteY4" fmla="*/ 0 h 978196"/>
                  <a:gd name="connsiteX0" fmla="*/ 616689 w 1233378"/>
                  <a:gd name="connsiteY0" fmla="*/ 0 h 978196"/>
                  <a:gd name="connsiteX1" fmla="*/ 1150163 w 1233378"/>
                  <a:gd name="connsiteY1" fmla="*/ 243734 h 978196"/>
                  <a:gd name="connsiteX2" fmla="*/ 1035517 w 1233378"/>
                  <a:gd name="connsiteY2" fmla="*/ 848092 h 978196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355032 w 616710"/>
                  <a:gd name="connsiteY2" fmla="*/ 677972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355032 w 616710"/>
                  <a:gd name="connsiteY2" fmla="*/ 677972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418828 w 616710"/>
                  <a:gd name="connsiteY2" fmla="*/ 848092 h 848092"/>
                  <a:gd name="connsiteX3" fmla="*/ 0 w 616710"/>
                  <a:gd name="connsiteY3" fmla="*/ 489098 h 848092"/>
                  <a:gd name="connsiteX4" fmla="*/ 0 w 616710"/>
                  <a:gd name="connsiteY4" fmla="*/ 0 h 848092"/>
                  <a:gd name="connsiteX0" fmla="*/ 0 w 616710"/>
                  <a:gd name="connsiteY0" fmla="*/ 0 h 848092"/>
                  <a:gd name="connsiteX1" fmla="*/ 533474 w 616710"/>
                  <a:gd name="connsiteY1" fmla="*/ 243734 h 848092"/>
                  <a:gd name="connsiteX2" fmla="*/ 206176 w 616710"/>
                  <a:gd name="connsiteY2" fmla="*/ 412158 h 848092"/>
                  <a:gd name="connsiteX0" fmla="*/ 0 w 620474"/>
                  <a:gd name="connsiteY0" fmla="*/ 0 h 848092"/>
                  <a:gd name="connsiteX1" fmla="*/ 533474 w 620474"/>
                  <a:gd name="connsiteY1" fmla="*/ 243734 h 848092"/>
                  <a:gd name="connsiteX2" fmla="*/ 418828 w 620474"/>
                  <a:gd name="connsiteY2" fmla="*/ 848092 h 848092"/>
                  <a:gd name="connsiteX3" fmla="*/ 0 w 620474"/>
                  <a:gd name="connsiteY3" fmla="*/ 489098 h 848092"/>
                  <a:gd name="connsiteX4" fmla="*/ 0 w 620474"/>
                  <a:gd name="connsiteY4" fmla="*/ 0 h 848092"/>
                  <a:gd name="connsiteX0" fmla="*/ 0 w 620474"/>
                  <a:gd name="connsiteY0" fmla="*/ 0 h 848092"/>
                  <a:gd name="connsiteX1" fmla="*/ 586637 w 620474"/>
                  <a:gd name="connsiteY1" fmla="*/ 318162 h 848092"/>
                  <a:gd name="connsiteX2" fmla="*/ 206176 w 620474"/>
                  <a:gd name="connsiteY2" fmla="*/ 412158 h 848092"/>
                  <a:gd name="connsiteX0" fmla="*/ 0 w 660233"/>
                  <a:gd name="connsiteY0" fmla="*/ 0 h 848092"/>
                  <a:gd name="connsiteX1" fmla="*/ 533474 w 660233"/>
                  <a:gd name="connsiteY1" fmla="*/ 243734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660233"/>
                  <a:gd name="connsiteY0" fmla="*/ 1411 h 849503"/>
                  <a:gd name="connsiteX1" fmla="*/ 522842 w 660233"/>
                  <a:gd name="connsiteY1" fmla="*/ 128187 h 849503"/>
                  <a:gd name="connsiteX2" fmla="*/ 418828 w 660233"/>
                  <a:gd name="connsiteY2" fmla="*/ 849503 h 849503"/>
                  <a:gd name="connsiteX3" fmla="*/ 0 w 660233"/>
                  <a:gd name="connsiteY3" fmla="*/ 490509 h 849503"/>
                  <a:gd name="connsiteX4" fmla="*/ 0 w 660233"/>
                  <a:gd name="connsiteY4" fmla="*/ 1411 h 849503"/>
                  <a:gd name="connsiteX0" fmla="*/ 0 w 660233"/>
                  <a:gd name="connsiteY0" fmla="*/ 1411 h 849503"/>
                  <a:gd name="connsiteX1" fmla="*/ 629167 w 660233"/>
                  <a:gd name="connsiteY1" fmla="*/ 468429 h 849503"/>
                  <a:gd name="connsiteX2" fmla="*/ 206176 w 660233"/>
                  <a:gd name="connsiteY2" fmla="*/ 413569 h 849503"/>
                  <a:gd name="connsiteX0" fmla="*/ 0 w 660233"/>
                  <a:gd name="connsiteY0" fmla="*/ 309 h 848401"/>
                  <a:gd name="connsiteX1" fmla="*/ 448414 w 660233"/>
                  <a:gd name="connsiteY1" fmla="*/ 137717 h 848401"/>
                  <a:gd name="connsiteX2" fmla="*/ 418828 w 660233"/>
                  <a:gd name="connsiteY2" fmla="*/ 848401 h 848401"/>
                  <a:gd name="connsiteX3" fmla="*/ 0 w 660233"/>
                  <a:gd name="connsiteY3" fmla="*/ 489407 h 848401"/>
                  <a:gd name="connsiteX4" fmla="*/ 0 w 660233"/>
                  <a:gd name="connsiteY4" fmla="*/ 309 h 848401"/>
                  <a:gd name="connsiteX0" fmla="*/ 0 w 660233"/>
                  <a:gd name="connsiteY0" fmla="*/ 309 h 848401"/>
                  <a:gd name="connsiteX1" fmla="*/ 629167 w 660233"/>
                  <a:gd name="connsiteY1" fmla="*/ 467327 h 848401"/>
                  <a:gd name="connsiteX2" fmla="*/ 206176 w 660233"/>
                  <a:gd name="connsiteY2" fmla="*/ 412467 h 848401"/>
                  <a:gd name="connsiteX0" fmla="*/ 0 w 660233"/>
                  <a:gd name="connsiteY0" fmla="*/ 6395 h 854487"/>
                  <a:gd name="connsiteX1" fmla="*/ 480312 w 660233"/>
                  <a:gd name="connsiteY1" fmla="*/ 111905 h 854487"/>
                  <a:gd name="connsiteX2" fmla="*/ 418828 w 660233"/>
                  <a:gd name="connsiteY2" fmla="*/ 854487 h 854487"/>
                  <a:gd name="connsiteX3" fmla="*/ 0 w 660233"/>
                  <a:gd name="connsiteY3" fmla="*/ 495493 h 854487"/>
                  <a:gd name="connsiteX4" fmla="*/ 0 w 660233"/>
                  <a:gd name="connsiteY4" fmla="*/ 6395 h 854487"/>
                  <a:gd name="connsiteX0" fmla="*/ 0 w 660233"/>
                  <a:gd name="connsiteY0" fmla="*/ 6395 h 854487"/>
                  <a:gd name="connsiteX1" fmla="*/ 629167 w 660233"/>
                  <a:gd name="connsiteY1" fmla="*/ 473413 h 854487"/>
                  <a:gd name="connsiteX2" fmla="*/ 206176 w 660233"/>
                  <a:gd name="connsiteY2" fmla="*/ 418553 h 854487"/>
                  <a:gd name="connsiteX0" fmla="*/ 0 w 660233"/>
                  <a:gd name="connsiteY0" fmla="*/ 0 h 848092"/>
                  <a:gd name="connsiteX1" fmla="*/ 480312 w 660233"/>
                  <a:gd name="connsiteY1" fmla="*/ 105510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660233"/>
                  <a:gd name="connsiteY0" fmla="*/ 0 h 848092"/>
                  <a:gd name="connsiteX1" fmla="*/ 480312 w 660233"/>
                  <a:gd name="connsiteY1" fmla="*/ 105510 h 848092"/>
                  <a:gd name="connsiteX2" fmla="*/ 418828 w 660233"/>
                  <a:gd name="connsiteY2" fmla="*/ 848092 h 848092"/>
                  <a:gd name="connsiteX3" fmla="*/ 0 w 660233"/>
                  <a:gd name="connsiteY3" fmla="*/ 489098 h 848092"/>
                  <a:gd name="connsiteX4" fmla="*/ 0 w 660233"/>
                  <a:gd name="connsiteY4" fmla="*/ 0 h 848092"/>
                  <a:gd name="connsiteX0" fmla="*/ 0 w 660233"/>
                  <a:gd name="connsiteY0" fmla="*/ 0 h 848092"/>
                  <a:gd name="connsiteX1" fmla="*/ 629167 w 660233"/>
                  <a:gd name="connsiteY1" fmla="*/ 467018 h 848092"/>
                  <a:gd name="connsiteX2" fmla="*/ 206176 w 660233"/>
                  <a:gd name="connsiteY2" fmla="*/ 412158 h 848092"/>
                  <a:gd name="connsiteX0" fmla="*/ 0 w 812373"/>
                  <a:gd name="connsiteY0" fmla="*/ 0 h 848092"/>
                  <a:gd name="connsiteX1" fmla="*/ 480312 w 812373"/>
                  <a:gd name="connsiteY1" fmla="*/ 105510 h 848092"/>
                  <a:gd name="connsiteX2" fmla="*/ 418828 w 812373"/>
                  <a:gd name="connsiteY2" fmla="*/ 848092 h 848092"/>
                  <a:gd name="connsiteX3" fmla="*/ 0 w 812373"/>
                  <a:gd name="connsiteY3" fmla="*/ 489098 h 848092"/>
                  <a:gd name="connsiteX4" fmla="*/ 0 w 812373"/>
                  <a:gd name="connsiteY4" fmla="*/ 0 h 848092"/>
                  <a:gd name="connsiteX0" fmla="*/ 0 w 812373"/>
                  <a:gd name="connsiteY0" fmla="*/ 0 h 848092"/>
                  <a:gd name="connsiteX1" fmla="*/ 788656 w 812373"/>
                  <a:gd name="connsiteY1" fmla="*/ 350060 h 848092"/>
                  <a:gd name="connsiteX2" fmla="*/ 206176 w 812373"/>
                  <a:gd name="connsiteY2" fmla="*/ 412158 h 848092"/>
                  <a:gd name="connsiteX0" fmla="*/ 0 w 788730"/>
                  <a:gd name="connsiteY0" fmla="*/ 0 h 848092"/>
                  <a:gd name="connsiteX1" fmla="*/ 480312 w 788730"/>
                  <a:gd name="connsiteY1" fmla="*/ 105510 h 848092"/>
                  <a:gd name="connsiteX2" fmla="*/ 418828 w 788730"/>
                  <a:gd name="connsiteY2" fmla="*/ 848092 h 848092"/>
                  <a:gd name="connsiteX3" fmla="*/ 0 w 788730"/>
                  <a:gd name="connsiteY3" fmla="*/ 489098 h 848092"/>
                  <a:gd name="connsiteX4" fmla="*/ 0 w 788730"/>
                  <a:gd name="connsiteY4" fmla="*/ 0 h 848092"/>
                  <a:gd name="connsiteX0" fmla="*/ 0 w 788730"/>
                  <a:gd name="connsiteY0" fmla="*/ 0 h 848092"/>
                  <a:gd name="connsiteX1" fmla="*/ 788656 w 788730"/>
                  <a:gd name="connsiteY1" fmla="*/ 350060 h 848092"/>
                  <a:gd name="connsiteX2" fmla="*/ 206176 w 788730"/>
                  <a:gd name="connsiteY2" fmla="*/ 412158 h 848092"/>
                  <a:gd name="connsiteX0" fmla="*/ 0 w 788730"/>
                  <a:gd name="connsiteY0" fmla="*/ 0 h 848092"/>
                  <a:gd name="connsiteX1" fmla="*/ 480312 w 788730"/>
                  <a:gd name="connsiteY1" fmla="*/ 105510 h 848092"/>
                  <a:gd name="connsiteX2" fmla="*/ 418828 w 788730"/>
                  <a:gd name="connsiteY2" fmla="*/ 848092 h 848092"/>
                  <a:gd name="connsiteX3" fmla="*/ 0 w 788730"/>
                  <a:gd name="connsiteY3" fmla="*/ 489098 h 848092"/>
                  <a:gd name="connsiteX4" fmla="*/ 0 w 788730"/>
                  <a:gd name="connsiteY4" fmla="*/ 0 h 848092"/>
                  <a:gd name="connsiteX0" fmla="*/ 0 w 788730"/>
                  <a:gd name="connsiteY0" fmla="*/ 0 h 848092"/>
                  <a:gd name="connsiteX1" fmla="*/ 788656 w 788730"/>
                  <a:gd name="connsiteY1" fmla="*/ 350060 h 848092"/>
                  <a:gd name="connsiteX2" fmla="*/ 206176 w 788730"/>
                  <a:gd name="connsiteY2" fmla="*/ 412158 h 848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8730" h="848092" stroke="0" extrusionOk="0">
                    <a:moveTo>
                      <a:pt x="0" y="0"/>
                    </a:moveTo>
                    <a:cubicBezTo>
                      <a:pt x="219898" y="0"/>
                      <a:pt x="316269" y="15952"/>
                      <a:pt x="480312" y="105510"/>
                    </a:cubicBezTo>
                    <a:cubicBezTo>
                      <a:pt x="667564" y="207739"/>
                      <a:pt x="630573" y="692704"/>
                      <a:pt x="418828" y="848092"/>
                    </a:cubicBezTo>
                    <a:lnTo>
                      <a:pt x="0" y="489098"/>
                    </a:lnTo>
                    <a:lnTo>
                      <a:pt x="0" y="0"/>
                    </a:lnTo>
                    <a:close/>
                  </a:path>
                  <a:path w="788730" h="848092" fill="none">
                    <a:moveTo>
                      <a:pt x="0" y="0"/>
                    </a:moveTo>
                    <a:cubicBezTo>
                      <a:pt x="219898" y="0"/>
                      <a:pt x="688973" y="103499"/>
                      <a:pt x="788656" y="350060"/>
                    </a:cubicBezTo>
                    <a:cubicBezTo>
                      <a:pt x="795155" y="633044"/>
                      <a:pt x="375391" y="639542"/>
                      <a:pt x="206176" y="41215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72339" y="5560947"/>
                  <a:ext cx="2009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𝑛𝑜𝑟𝑚𝑎𝑙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339" y="5560947"/>
                  <a:ext cx="20095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24" r="-2121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7181635" y="3557824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54901" y="588724"/>
            <a:ext cx="5808321" cy="4772416"/>
            <a:chOff x="1506879" y="1603332"/>
            <a:chExt cx="5808321" cy="4772416"/>
          </a:xfrm>
        </p:grpSpPr>
        <p:sp>
          <p:nvSpPr>
            <p:cNvPr id="5" name="Rectangle 4"/>
            <p:cNvSpPr/>
            <p:nvPr/>
          </p:nvSpPr>
          <p:spPr>
            <a:xfrm>
              <a:off x="1515649" y="1954060"/>
              <a:ext cx="1841326" cy="1503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6879" y="1603332"/>
              <a:ext cx="1850095" cy="1853852"/>
            </a:xfrm>
            <a:custGeom>
              <a:avLst/>
              <a:gdLst>
                <a:gd name="connsiteX0" fmla="*/ 0 w 1841326"/>
                <a:gd name="connsiteY0" fmla="*/ 0 h 1853852"/>
                <a:gd name="connsiteX1" fmla="*/ 1841326 w 1841326"/>
                <a:gd name="connsiteY1" fmla="*/ 0 h 1853852"/>
                <a:gd name="connsiteX2" fmla="*/ 1841326 w 1841326"/>
                <a:gd name="connsiteY2" fmla="*/ 1853852 h 1853852"/>
                <a:gd name="connsiteX3" fmla="*/ 0 w 1841326"/>
                <a:gd name="connsiteY3" fmla="*/ 1853852 h 1853852"/>
                <a:gd name="connsiteX4" fmla="*/ 0 w 1841326"/>
                <a:gd name="connsiteY4" fmla="*/ 0 h 1853852"/>
                <a:gd name="connsiteX0" fmla="*/ 1841326 w 1841326"/>
                <a:gd name="connsiteY0" fmla="*/ 0 h 1853852"/>
                <a:gd name="connsiteX1" fmla="*/ 1841326 w 1841326"/>
                <a:gd name="connsiteY1" fmla="*/ 1853852 h 1853852"/>
                <a:gd name="connsiteX2" fmla="*/ 0 w 1841326"/>
                <a:gd name="connsiteY2" fmla="*/ 1853852 h 1853852"/>
                <a:gd name="connsiteX3" fmla="*/ 91440 w 1841326"/>
                <a:gd name="connsiteY3" fmla="*/ 91440 h 1853852"/>
                <a:gd name="connsiteX0" fmla="*/ 1850095 w 1850095"/>
                <a:gd name="connsiteY0" fmla="*/ 0 h 1853852"/>
                <a:gd name="connsiteX1" fmla="*/ 1850095 w 1850095"/>
                <a:gd name="connsiteY1" fmla="*/ 1853852 h 1853852"/>
                <a:gd name="connsiteX2" fmla="*/ 8769 w 1850095"/>
                <a:gd name="connsiteY2" fmla="*/ 1853852 h 1853852"/>
                <a:gd name="connsiteX3" fmla="*/ 0 w 1850095"/>
                <a:gd name="connsiteY3" fmla="*/ 78914 h 18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095" h="1853852">
                  <a:moveTo>
                    <a:pt x="1850095" y="0"/>
                  </a:moveTo>
                  <a:lnTo>
                    <a:pt x="1850095" y="1853852"/>
                  </a:lnTo>
                  <a:lnTo>
                    <a:pt x="8769" y="1853852"/>
                  </a:lnTo>
                  <a:cubicBezTo>
                    <a:pt x="8769" y="1235901"/>
                    <a:pt x="0" y="78914"/>
                    <a:pt x="0" y="7891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515650" y="3457184"/>
              <a:ext cx="911889" cy="2680569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1925" y="3435401"/>
              <a:ext cx="4387" cy="2702352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31926" y="3457184"/>
              <a:ext cx="925049" cy="2680569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356975" y="3435401"/>
              <a:ext cx="3958225" cy="2757578"/>
            </a:xfrm>
            <a:custGeom>
              <a:avLst/>
              <a:gdLst>
                <a:gd name="connsiteX0" fmla="*/ 0 w 3920647"/>
                <a:gd name="connsiteY0" fmla="*/ 10241 h 2765967"/>
                <a:gd name="connsiteX1" fmla="*/ 1778696 w 3920647"/>
                <a:gd name="connsiteY1" fmla="*/ 248235 h 2765967"/>
                <a:gd name="connsiteX2" fmla="*/ 3169085 w 3920647"/>
                <a:gd name="connsiteY2" fmla="*/ 1676202 h 2765967"/>
                <a:gd name="connsiteX3" fmla="*/ 3920647 w 3920647"/>
                <a:gd name="connsiteY3" fmla="*/ 2765967 h 2765967"/>
                <a:gd name="connsiteX0" fmla="*/ 0 w 3920647"/>
                <a:gd name="connsiteY0" fmla="*/ 1399 h 2757125"/>
                <a:gd name="connsiteX1" fmla="*/ 2129425 w 3920647"/>
                <a:gd name="connsiteY1" fmla="*/ 452335 h 2757125"/>
                <a:gd name="connsiteX2" fmla="*/ 3169085 w 3920647"/>
                <a:gd name="connsiteY2" fmla="*/ 1667360 h 2757125"/>
                <a:gd name="connsiteX3" fmla="*/ 3920647 w 3920647"/>
                <a:gd name="connsiteY3" fmla="*/ 2757125 h 2757125"/>
                <a:gd name="connsiteX0" fmla="*/ 0 w 3920647"/>
                <a:gd name="connsiteY0" fmla="*/ 1945 h 2757671"/>
                <a:gd name="connsiteX1" fmla="*/ 2129425 w 3920647"/>
                <a:gd name="connsiteY1" fmla="*/ 452881 h 2757671"/>
                <a:gd name="connsiteX2" fmla="*/ 3169085 w 3920647"/>
                <a:gd name="connsiteY2" fmla="*/ 1667906 h 2757671"/>
                <a:gd name="connsiteX3" fmla="*/ 3920647 w 3920647"/>
                <a:gd name="connsiteY3" fmla="*/ 2757671 h 2757671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3920647"/>
                <a:gd name="connsiteY0" fmla="*/ 1852 h 2757578"/>
                <a:gd name="connsiteX1" fmla="*/ 2129425 w 3920647"/>
                <a:gd name="connsiteY1" fmla="*/ 452788 h 2757578"/>
                <a:gd name="connsiteX2" fmla="*/ 3557392 w 3920647"/>
                <a:gd name="connsiteY2" fmla="*/ 1993490 h 2757578"/>
                <a:gd name="connsiteX3" fmla="*/ 3920647 w 3920647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4008329"/>
                <a:gd name="connsiteY0" fmla="*/ 1852 h 2757578"/>
                <a:gd name="connsiteX1" fmla="*/ 2129425 w 4008329"/>
                <a:gd name="connsiteY1" fmla="*/ 452788 h 2757578"/>
                <a:gd name="connsiteX2" fmla="*/ 3557392 w 4008329"/>
                <a:gd name="connsiteY2" fmla="*/ 1993490 h 2757578"/>
                <a:gd name="connsiteX3" fmla="*/ 4008329 w 4008329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  <a:gd name="connsiteX0" fmla="*/ 0 w 3958225"/>
                <a:gd name="connsiteY0" fmla="*/ 1852 h 2757578"/>
                <a:gd name="connsiteX1" fmla="*/ 2129425 w 3958225"/>
                <a:gd name="connsiteY1" fmla="*/ 452788 h 2757578"/>
                <a:gd name="connsiteX2" fmla="*/ 3557392 w 3958225"/>
                <a:gd name="connsiteY2" fmla="*/ 1993490 h 2757578"/>
                <a:gd name="connsiteX3" fmla="*/ 3958225 w 3958225"/>
                <a:gd name="connsiteY3" fmla="*/ 2757578 h 275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8225" h="2757578">
                  <a:moveTo>
                    <a:pt x="0" y="1852"/>
                  </a:moveTo>
                  <a:cubicBezTo>
                    <a:pt x="625257" y="-17981"/>
                    <a:pt x="1536526" y="120848"/>
                    <a:pt x="2129425" y="452788"/>
                  </a:cubicBezTo>
                  <a:cubicBezTo>
                    <a:pt x="2722324" y="784728"/>
                    <a:pt x="3265119" y="1546728"/>
                    <a:pt x="3557392" y="1993490"/>
                  </a:cubicBezTo>
                  <a:cubicBezTo>
                    <a:pt x="3849665" y="2440252"/>
                    <a:pt x="3760941" y="2397454"/>
                    <a:pt x="3958225" y="2757578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69710" y="3451614"/>
              <a:ext cx="0" cy="27005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469710" y="1926961"/>
              <a:ext cx="0" cy="15084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01630" y="2527292"/>
                  <a:ext cx="3394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630" y="2527292"/>
                  <a:ext cx="33941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4286" r="-17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4971" y="4647049"/>
                  <a:ext cx="3394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971" y="4647049"/>
                  <a:ext cx="33941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64" r="-363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3305728" y="6368959"/>
              <a:ext cx="4009472" cy="678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36577" y="606288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77" y="6062889"/>
                  <a:ext cx="22775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3684" r="-1842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2150360" y="4495989"/>
            <a:ext cx="898789" cy="709995"/>
            <a:chOff x="758520" y="708040"/>
            <a:chExt cx="2596102" cy="2135605"/>
          </a:xfrm>
        </p:grpSpPr>
        <p:grpSp>
          <p:nvGrpSpPr>
            <p:cNvPr id="30" name="Group 29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18738</TotalTime>
  <Words>84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472</cp:revision>
  <dcterms:created xsi:type="dcterms:W3CDTF">2017-07-11T12:03:09Z</dcterms:created>
  <dcterms:modified xsi:type="dcterms:W3CDTF">2018-07-23T19:53:38Z</dcterms:modified>
</cp:coreProperties>
</file>