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73"/>
    <p:restoredTop sz="55685" autoAdjust="0"/>
  </p:normalViewPr>
  <p:slideViewPr>
    <p:cSldViewPr snapToGrid="0">
      <p:cViewPr>
        <p:scale>
          <a:sx n="85" d="100"/>
          <a:sy n="85" d="100"/>
        </p:scale>
        <p:origin x="1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698F-8697-F046-AC66-8D0F9A58C472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5C6F-4B0A-4641-9DFE-5A467FC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2.png"/><Relationship Id="rId43" Type="http://schemas.openxmlformats.org/officeDocument/2006/relationships/image" Target="../media/image13.png"/><Relationship Id="rId44" Type="http://schemas.openxmlformats.org/officeDocument/2006/relationships/image" Target="../media/image14.png"/><Relationship Id="rId45" Type="http://schemas.openxmlformats.org/officeDocument/2006/relationships/image" Target="../media/image15.png"/><Relationship Id="rId46" Type="http://schemas.openxmlformats.org/officeDocument/2006/relationships/image" Target="../media/image16.png"/><Relationship Id="rId47" Type="http://schemas.openxmlformats.org/officeDocument/2006/relationships/image" Target="../media/image19.png"/><Relationship Id="rId48" Type="http://schemas.openxmlformats.org/officeDocument/2006/relationships/image" Target="../media/image20.png"/><Relationship Id="rId49" Type="http://schemas.openxmlformats.org/officeDocument/2006/relationships/image" Target="../media/image21.png"/><Relationship Id="rId50" Type="http://schemas.openxmlformats.org/officeDocument/2006/relationships/image" Target="../media/image22.png"/><Relationship Id="rId51" Type="http://schemas.openxmlformats.org/officeDocument/2006/relationships/image" Target="../media/image23.png"/><Relationship Id="rId52" Type="http://schemas.openxmlformats.org/officeDocument/2006/relationships/image" Target="../media/image24.png"/><Relationship Id="rId53" Type="http://schemas.openxmlformats.org/officeDocument/2006/relationships/image" Target="../media/image25.png"/><Relationship Id="rId54" Type="http://schemas.openxmlformats.org/officeDocument/2006/relationships/image" Target="../media/image26.png"/><Relationship Id="rId55" Type="http://schemas.openxmlformats.org/officeDocument/2006/relationships/image" Target="../media/image27.png"/><Relationship Id="rId56" Type="http://schemas.openxmlformats.org/officeDocument/2006/relationships/image" Target="../media/image28.png"/><Relationship Id="rId57" Type="http://schemas.openxmlformats.org/officeDocument/2006/relationships/image" Target="../media/image29.png"/><Relationship Id="rId58" Type="http://schemas.openxmlformats.org/officeDocument/2006/relationships/image" Target="../media/image30.png"/><Relationship Id="rId36" Type="http://schemas.openxmlformats.org/officeDocument/2006/relationships/image" Target="NULL"/><Relationship Id="rId37" Type="http://schemas.openxmlformats.org/officeDocument/2006/relationships/image" Target="NULL"/><Relationship Id="rId38" Type="http://schemas.openxmlformats.org/officeDocument/2006/relationships/image" Target="NULL"/><Relationship Id="rId3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59" Type="http://schemas.openxmlformats.org/officeDocument/2006/relationships/image" Target="../media/image31.png"/><Relationship Id="rId40" Type="http://schemas.openxmlformats.org/officeDocument/2006/relationships/image" Target="../media/image9.png"/><Relationship Id="rId4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18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NULL"/><Relationship Id="rId12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8" Type="http://schemas.openxmlformats.org/officeDocument/2006/relationships/image" Target="NULL"/><Relationship Id="rId9" Type="http://schemas.openxmlformats.org/officeDocument/2006/relationships/image" Target="NULL"/><Relationship Id="rId10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99214" y="1873771"/>
            <a:ext cx="7390150" cy="1592945"/>
            <a:chOff x="1199214" y="1993691"/>
            <a:chExt cx="7390150" cy="1592945"/>
          </a:xfrm>
        </p:grpSpPr>
        <p:sp>
          <p:nvSpPr>
            <p:cNvPr id="5" name="Parallelogram 4"/>
            <p:cNvSpPr/>
            <p:nvPr/>
          </p:nvSpPr>
          <p:spPr>
            <a:xfrm>
              <a:off x="1199214" y="2458387"/>
              <a:ext cx="7390150" cy="1124262"/>
            </a:xfrm>
            <a:prstGeom prst="parallelogram">
              <a:avLst>
                <a:gd name="adj" fmla="val 219118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83633" y="2705225"/>
              <a:ext cx="4781862" cy="727523"/>
            </a:xfrm>
            <a:custGeom>
              <a:avLst/>
              <a:gdLst>
                <a:gd name="connsiteX0" fmla="*/ 0 w 4781862"/>
                <a:gd name="connsiteY0" fmla="*/ 727523 h 727523"/>
                <a:gd name="connsiteX1" fmla="*/ 2248524 w 4781862"/>
                <a:gd name="connsiteY1" fmla="*/ 22985 h 727523"/>
                <a:gd name="connsiteX2" fmla="*/ 4781862 w 4781862"/>
                <a:gd name="connsiteY2" fmla="*/ 157896 h 72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1862" h="727523">
                  <a:moveTo>
                    <a:pt x="0" y="727523"/>
                  </a:moveTo>
                  <a:cubicBezTo>
                    <a:pt x="725773" y="422723"/>
                    <a:pt x="1451547" y="117923"/>
                    <a:pt x="2248524" y="22985"/>
                  </a:cubicBezTo>
                  <a:cubicBezTo>
                    <a:pt x="3045501" y="-71953"/>
                    <a:pt x="4781862" y="157896"/>
                    <a:pt x="4781862" y="1578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5" idx="2"/>
            </p:cNvCxnSpPr>
            <p:nvPr/>
          </p:nvCxnSpPr>
          <p:spPr>
            <a:xfrm flipV="1">
              <a:off x="2083633" y="2863121"/>
              <a:ext cx="4781862" cy="56962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702" b="83596" l="32836" r="744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6" t="18394" r="27801" b="18543"/>
            <a:stretch/>
          </p:blipFill>
          <p:spPr>
            <a:xfrm>
              <a:off x="2023673" y="2555822"/>
              <a:ext cx="987478" cy="9293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702" b="83596" l="32836" r="744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6" t="18394" r="27801" b="18543"/>
            <a:stretch/>
          </p:blipFill>
          <p:spPr>
            <a:xfrm>
              <a:off x="6823024" y="1993691"/>
              <a:ext cx="987478" cy="929391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2023673" y="3372798"/>
              <a:ext cx="104931" cy="10493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93011" y="2820668"/>
              <a:ext cx="104931" cy="10493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701249" y="327885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49" y="3278859"/>
                  <a:ext cx="23493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40651" y="249112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651" y="2491127"/>
                  <a:ext cx="24570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339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60445" y="408877"/>
            <a:ext cx="2041831" cy="2311956"/>
            <a:chOff x="420033" y="598448"/>
            <a:chExt cx="2041831" cy="2311956"/>
          </a:xfrm>
        </p:grpSpPr>
        <p:grpSp>
          <p:nvGrpSpPr>
            <p:cNvPr id="24" name="Group 23"/>
            <p:cNvGrpSpPr/>
            <p:nvPr/>
          </p:nvGrpSpPr>
          <p:grpSpPr>
            <a:xfrm>
              <a:off x="420033" y="598448"/>
              <a:ext cx="1453674" cy="2311956"/>
              <a:chOff x="420033" y="598448"/>
              <a:chExt cx="1453674" cy="23119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2459" y="2062975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47493" y="832624"/>
                <a:ext cx="0" cy="1271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92459" y="598448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1400090" y="834482"/>
                <a:ext cx="7435" cy="126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t="-34483" r="-6363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71" t="-34483" r="-60714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103971" y="2181922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00254" y="717395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2074127" y="847493"/>
              <a:ext cx="0" cy="12759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569384" y="591367"/>
            <a:ext cx="3706261" cy="2321930"/>
            <a:chOff x="3569384" y="591367"/>
            <a:chExt cx="3706261" cy="2321930"/>
          </a:xfrm>
        </p:grpSpPr>
        <p:grpSp>
          <p:nvGrpSpPr>
            <p:cNvPr id="63" name="Group 62"/>
            <p:cNvGrpSpPr/>
            <p:nvPr/>
          </p:nvGrpSpPr>
          <p:grpSpPr>
            <a:xfrm>
              <a:off x="3569384" y="591367"/>
              <a:ext cx="3706261" cy="2321930"/>
              <a:chOff x="3569384" y="591367"/>
              <a:chExt cx="3706261" cy="23219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9384" y="76698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4520551" y="190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66516" y="169674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421" t="-33333" r="-484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V="1">
                <a:off x="5200092" y="602673"/>
                <a:ext cx="262852" cy="418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endCxn id="31" idx="3"/>
              </p:cNvCxnSpPr>
              <p:nvPr/>
            </p:nvCxnSpPr>
            <p:spPr>
              <a:xfrm flipV="1">
                <a:off x="3936452" y="2011607"/>
                <a:ext cx="601811" cy="609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32" idx="3"/>
              </p:cNvCxnSpPr>
              <p:nvPr/>
            </p:nvCxnSpPr>
            <p:spPr>
              <a:xfrm flipV="1">
                <a:off x="3928768" y="1798976"/>
                <a:ext cx="2555460" cy="822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1277" t="-36000" r="-6595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0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5196686" y="1012234"/>
                <a:ext cx="440121" cy="204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7143" t="-36000" r="-276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7826" t="-33333" r="-23478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Freeform 63"/>
            <p:cNvSpPr/>
            <p:nvPr/>
          </p:nvSpPr>
          <p:spPr>
            <a:xfrm>
              <a:off x="4605454" y="1036164"/>
              <a:ext cx="1940312" cy="915299"/>
            </a:xfrm>
            <a:custGeom>
              <a:avLst/>
              <a:gdLst>
                <a:gd name="connsiteX0" fmla="*/ 0 w 1940312"/>
                <a:gd name="connsiteY0" fmla="*/ 915299 h 915299"/>
                <a:gd name="connsiteX1" fmla="*/ 579863 w 1940312"/>
                <a:gd name="connsiteY1" fmla="*/ 899 h 915299"/>
                <a:gd name="connsiteX2" fmla="*/ 1204331 w 1940312"/>
                <a:gd name="connsiteY2" fmla="*/ 736880 h 915299"/>
                <a:gd name="connsiteX3" fmla="*/ 1616926 w 1940312"/>
                <a:gd name="connsiteY3" fmla="*/ 290831 h 915299"/>
                <a:gd name="connsiteX4" fmla="*/ 1940312 w 1940312"/>
                <a:gd name="connsiteY4" fmla="*/ 736880 h 91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312" h="915299">
                  <a:moveTo>
                    <a:pt x="0" y="915299"/>
                  </a:moveTo>
                  <a:cubicBezTo>
                    <a:pt x="189570" y="472967"/>
                    <a:pt x="379141" y="30635"/>
                    <a:pt x="579863" y="899"/>
                  </a:cubicBezTo>
                  <a:cubicBezTo>
                    <a:pt x="780585" y="-28837"/>
                    <a:pt x="1031487" y="688558"/>
                    <a:pt x="1204331" y="736880"/>
                  </a:cubicBezTo>
                  <a:cubicBezTo>
                    <a:pt x="1377175" y="785202"/>
                    <a:pt x="1494263" y="290831"/>
                    <a:pt x="1616926" y="290831"/>
                  </a:cubicBezTo>
                  <a:cubicBezTo>
                    <a:pt x="1739589" y="290831"/>
                    <a:pt x="1839950" y="513855"/>
                    <a:pt x="1940312" y="7368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452" y="3337931"/>
            <a:ext cx="2142815" cy="3127992"/>
            <a:chOff x="536230" y="3538209"/>
            <a:chExt cx="2142815" cy="312799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25846" y="3548917"/>
              <a:ext cx="7025" cy="308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/>
            <p:cNvSpPr/>
            <p:nvPr/>
          </p:nvSpPr>
          <p:spPr>
            <a:xfrm>
              <a:off x="1273002" y="578573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73003" y="410499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9" idx="4"/>
            </p:cNvCxnSpPr>
            <p:nvPr/>
          </p:nvCxnSpPr>
          <p:spPr>
            <a:xfrm flipH="1" flipV="1">
              <a:off x="1328375" y="4173905"/>
              <a:ext cx="5099" cy="173159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832103" y="6512313"/>
              <a:ext cx="2015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907492" y="5845620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55495" y="4164874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7843" r="-784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7273" r="-3636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1338401" y="5845295"/>
              <a:ext cx="0" cy="702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𝑑𝑧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blipFill>
                  <a:blip r:embed="rId54"/>
                  <a:stretch>
                    <a:fillRect l="-4396" t="-34483" r="-30220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V="1">
              <a:off x="1321492" y="5100128"/>
              <a:ext cx="0" cy="316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212023" y="3617184"/>
            <a:ext cx="5798109" cy="2951357"/>
            <a:chOff x="4212023" y="3617184"/>
            <a:chExt cx="5798109" cy="2951357"/>
          </a:xfrm>
        </p:grpSpPr>
        <p:sp>
          <p:nvSpPr>
            <p:cNvPr id="70" name="Rectangle 69"/>
            <p:cNvSpPr/>
            <p:nvPr/>
          </p:nvSpPr>
          <p:spPr>
            <a:xfrm>
              <a:off x="7255781" y="3617184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55781" y="4018631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6816237" y="5015735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8641321" y="5015736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9781" y="5914338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3595" y="5535195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5337770" y="6204270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872814" y="3996327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45"/>
                <p:cNvSpPr txBox="1"/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46"/>
                <p:cNvSpPr txBox="1"/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25714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4212023" y="5535195"/>
              <a:ext cx="934317" cy="709995"/>
              <a:chOff x="655896" y="708040"/>
              <a:chExt cx="2698726" cy="213560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55896" y="708040"/>
                <a:ext cx="2698726" cy="2135605"/>
                <a:chOff x="683191" y="680744"/>
                <a:chExt cx="2698726" cy="2135605"/>
              </a:xfrm>
            </p:grpSpPr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Rectangle 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r="-95238" b="-1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3" name="Rectangle 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9" name="Rectangle 8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242" y="1143612"/>
            <a:ext cx="4820330" cy="1496599"/>
            <a:chOff x="750898" y="3142870"/>
            <a:chExt cx="4820330" cy="1496599"/>
          </a:xfrm>
        </p:grpSpPr>
        <p:grpSp>
          <p:nvGrpSpPr>
            <p:cNvPr id="5" name="Group 4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10" name="Rectangle 9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endCxn id="11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638" r="-851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333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blipFill>
                <a:blip r:embed="rId6"/>
                <a:stretch>
                  <a:fillRect l="-23077" r="-2051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blipFill>
                <a:blip r:embed="rId7"/>
                <a:stretch>
                  <a:fillRect l="-22500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blipFill>
                <a:blip r:embed="rId8"/>
                <a:stretch>
                  <a:fillRect l="-23684" r="-1842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822588" y="3351138"/>
            <a:ext cx="3159937" cy="3002566"/>
            <a:chOff x="822588" y="3351138"/>
            <a:chExt cx="3159937" cy="3002566"/>
          </a:xfrm>
        </p:grpSpPr>
        <p:grpSp>
          <p:nvGrpSpPr>
            <p:cNvPr id="19" name="Group 18"/>
            <p:cNvGrpSpPr/>
            <p:nvPr/>
          </p:nvGrpSpPr>
          <p:grpSpPr>
            <a:xfrm>
              <a:off x="822588" y="3351138"/>
              <a:ext cx="3159937" cy="2478188"/>
              <a:chOff x="957865" y="3767038"/>
              <a:chExt cx="3159937" cy="247818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57865" y="3767038"/>
                <a:ext cx="3159937" cy="2478188"/>
                <a:chOff x="957865" y="3767038"/>
                <a:chExt cx="3159937" cy="247818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957865" y="3767038"/>
                  <a:ext cx="3159937" cy="2361444"/>
                  <a:chOff x="4347417" y="3636364"/>
                  <a:chExt cx="3159937" cy="2361444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350893" y="3636364"/>
                    <a:ext cx="1707460" cy="841883"/>
                    <a:chOff x="2317785" y="1008668"/>
                    <a:chExt cx="1707460" cy="841883"/>
                  </a:xfrm>
                </p:grpSpPr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2441542" y="1252980"/>
                      <a:ext cx="1583703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317785" y="1008668"/>
                      <a:ext cx="123757" cy="84188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471175" y="4854077"/>
                    <a:ext cx="2977840" cy="997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058353" y="4444704"/>
                    <a:ext cx="0" cy="4193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89"/>
                      <p:cNvSpPr txBox="1"/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" name="Freeform 28"/>
                  <p:cNvSpPr/>
                  <p:nvPr/>
                </p:nvSpPr>
                <p:spPr>
                  <a:xfrm>
                    <a:off x="4503113" y="5405883"/>
                    <a:ext cx="761679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6058353" y="3929380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5263629" y="5452875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2" name="Rectangle 3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264792" y="4838297"/>
                    <a:ext cx="0" cy="8431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47417" y="5155925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105"/>
                      <p:cNvSpPr txBox="1"/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429" r="-11429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Rectangle 22"/>
                <p:cNvSpPr/>
                <p:nvPr/>
              </p:nvSpPr>
              <p:spPr>
                <a:xfrm flipH="1">
                  <a:off x="961881" y="4561127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flipH="1">
                  <a:off x="957865" y="6104038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>
                <a:off x="1880882" y="4900051"/>
                <a:ext cx="730029" cy="8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2515536" y="5685050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748878" y="5688138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0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439400" y="442651"/>
            <a:ext cx="6087056" cy="6255468"/>
            <a:chOff x="2489888" y="509968"/>
            <a:chExt cx="6087056" cy="62554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888" y="2434659"/>
              <a:ext cx="5968209" cy="4330777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3155640" y="2176609"/>
              <a:ext cx="5247864" cy="112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54327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89"/>
                <p:cNvSpPr txBox="1"/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5754327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05"/>
                <p:cNvSpPr txBox="1"/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 flipH="1">
              <a:off x="3155640" y="1817154"/>
              <a:ext cx="5197375" cy="14067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7870" y="131324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84830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57110" y="959982"/>
              <a:ext cx="1117570" cy="841883"/>
              <a:chOff x="2317785" y="1008668"/>
              <a:chExt cx="1707460" cy="841883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752729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83232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289316" y="1005962"/>
              <a:ext cx="807813" cy="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846" t="-35714" r="-6731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H="1">
              <a:off x="6507387" y="1005962"/>
              <a:ext cx="775845" cy="1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3825" t="-35714" r="-7104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4318557" y="2061864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822385" y="2057609"/>
              <a:ext cx="1404009" cy="12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87870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83232" y="1887490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0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97461" y="710143"/>
            <a:ext cx="4409753" cy="2750001"/>
            <a:chOff x="3397461" y="710143"/>
            <a:chExt cx="4409753" cy="2750001"/>
          </a:xfrm>
        </p:grpSpPr>
        <p:grpSp>
          <p:nvGrpSpPr>
            <p:cNvPr id="4" name="Group 3"/>
            <p:cNvGrpSpPr/>
            <p:nvPr/>
          </p:nvGrpSpPr>
          <p:grpSpPr>
            <a:xfrm>
              <a:off x="3397461" y="1236295"/>
              <a:ext cx="4409753" cy="2223849"/>
              <a:chOff x="1100977" y="708040"/>
              <a:chExt cx="4409753" cy="222384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00977" y="708040"/>
                <a:ext cx="4409753" cy="2223849"/>
                <a:chOff x="1128272" y="680744"/>
                <a:chExt cx="4409753" cy="2223849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07013" y="2535261"/>
                  <a:ext cx="4021442" cy="50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170040" y="2535261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0040" y="2535261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1128272" y="1259416"/>
                      <a:ext cx="3908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8272" y="1259416"/>
                      <a:ext cx="39087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5585608" y="190141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282760" y="24906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760" y="2490661"/>
                  <a:ext cx="23493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780859" y="15668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859" y="1566897"/>
                  <a:ext cx="24570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9512" r="-1951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5342" y="2490661"/>
                  <a:ext cx="2341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342" y="2490661"/>
                  <a:ext cx="23410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0513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9970" y="710143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970" y="710143"/>
                  <a:ext cx="25596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35492" y="2030410"/>
                  <a:ext cx="6074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92" y="2030410"/>
                  <a:ext cx="60747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9091" r="-1414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/>
            <p:cNvCxnSpPr/>
            <p:nvPr/>
          </p:nvCxnSpPr>
          <p:spPr>
            <a:xfrm flipV="1">
              <a:off x="3785772" y="1979642"/>
              <a:ext cx="1900418" cy="1999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3813817" y="1074456"/>
              <a:ext cx="3231254" cy="1981255"/>
            </a:xfrm>
            <a:custGeom>
              <a:avLst/>
              <a:gdLst>
                <a:gd name="connsiteX0" fmla="*/ 0 w 3231254"/>
                <a:gd name="connsiteY0" fmla="*/ 671270 h 1981255"/>
                <a:gd name="connsiteX1" fmla="*/ 572202 w 3231254"/>
                <a:gd name="connsiteY1" fmla="*/ 1978357 h 1981255"/>
                <a:gd name="connsiteX2" fmla="*/ 1060256 w 3231254"/>
                <a:gd name="connsiteY2" fmla="*/ 1047128 h 1981255"/>
                <a:gd name="connsiteX3" fmla="*/ 1509041 w 3231254"/>
                <a:gd name="connsiteY3" fmla="*/ 1854942 h 1981255"/>
                <a:gd name="connsiteX4" fmla="*/ 2322464 w 3231254"/>
                <a:gd name="connsiteY4" fmla="*/ 14922 h 1981255"/>
                <a:gd name="connsiteX5" fmla="*/ 3231254 w 3231254"/>
                <a:gd name="connsiteY5" fmla="*/ 1136885 h 198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254" h="1981255">
                  <a:moveTo>
                    <a:pt x="0" y="671270"/>
                  </a:moveTo>
                  <a:cubicBezTo>
                    <a:pt x="197746" y="1293492"/>
                    <a:pt x="395493" y="1915714"/>
                    <a:pt x="572202" y="1978357"/>
                  </a:cubicBezTo>
                  <a:cubicBezTo>
                    <a:pt x="748911" y="2041000"/>
                    <a:pt x="904116" y="1067697"/>
                    <a:pt x="1060256" y="1047128"/>
                  </a:cubicBezTo>
                  <a:cubicBezTo>
                    <a:pt x="1216396" y="1026559"/>
                    <a:pt x="1298673" y="2026976"/>
                    <a:pt x="1509041" y="1854942"/>
                  </a:cubicBezTo>
                  <a:cubicBezTo>
                    <a:pt x="1719409" y="1682908"/>
                    <a:pt x="2035429" y="134598"/>
                    <a:pt x="2322464" y="14922"/>
                  </a:cubicBezTo>
                  <a:cubicBezTo>
                    <a:pt x="2609500" y="-104754"/>
                    <a:pt x="2920377" y="516065"/>
                    <a:pt x="3231254" y="11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46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8304" y="457351"/>
            <a:ext cx="11731184" cy="5377485"/>
            <a:chOff x="358304" y="457351"/>
            <a:chExt cx="11731184" cy="5377485"/>
          </a:xfrm>
        </p:grpSpPr>
        <p:grpSp>
          <p:nvGrpSpPr>
            <p:cNvPr id="8" name="Group 7"/>
            <p:cNvGrpSpPr/>
            <p:nvPr/>
          </p:nvGrpSpPr>
          <p:grpSpPr>
            <a:xfrm>
              <a:off x="358304" y="457351"/>
              <a:ext cx="11731184" cy="5377485"/>
              <a:chOff x="358304" y="457351"/>
              <a:chExt cx="11731184" cy="5377485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1279" y="720065"/>
                <a:ext cx="5968209" cy="4330777"/>
              </a:xfrm>
              <a:prstGeom prst="rect">
                <a:avLst/>
              </a:prstGeom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358304" y="5207300"/>
                <a:ext cx="5179633" cy="627536"/>
                <a:chOff x="683476" y="5240847"/>
                <a:chExt cx="5179633" cy="627536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683476" y="5394736"/>
                  <a:ext cx="4926362" cy="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648563" y="524084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48563" y="5240847"/>
                      <a:ext cx="21454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3" name="Group 72"/>
                <p:cNvGrpSpPr/>
                <p:nvPr/>
              </p:nvGrpSpPr>
              <p:grpSpPr>
                <a:xfrm>
                  <a:off x="3173359" y="5387585"/>
                  <a:ext cx="1834723" cy="462901"/>
                  <a:chOff x="3213766" y="4706231"/>
                  <a:chExt cx="1834723" cy="462901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3213766" y="4706231"/>
                    <a:ext cx="1706739" cy="462901"/>
                    <a:chOff x="5576493" y="1872500"/>
                    <a:chExt cx="1706739" cy="462901"/>
                  </a:xfrm>
                </p:grpSpPr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5754327" y="1874353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TextBox 89"/>
                        <p:cNvSpPr txBox="1"/>
                        <p:nvPr/>
                      </p:nvSpPr>
                      <p:spPr>
                        <a:xfrm>
                          <a:off x="5576493" y="2027624"/>
                          <a:ext cx="38490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1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76493" y="2027624"/>
                          <a:ext cx="384907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7283232" y="1872500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4792521" y="4861354"/>
                        <a:ext cx="25596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2521" y="4861354"/>
                        <a:ext cx="255968" cy="30777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19048" r="-19048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746946" y="5405483"/>
                  <a:ext cx="448328" cy="462900"/>
                  <a:chOff x="4792521" y="4706231"/>
                  <a:chExt cx="448328" cy="462900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920505" y="4706231"/>
                    <a:ext cx="0" cy="18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4792521" y="4861354"/>
                        <a:ext cx="44832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TextBox 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2521" y="4861354"/>
                        <a:ext cx="448328" cy="30777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1351" r="-9459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7" name="Group 96"/>
              <p:cNvGrpSpPr/>
              <p:nvPr/>
            </p:nvGrpSpPr>
            <p:grpSpPr>
              <a:xfrm>
                <a:off x="6683081" y="5207299"/>
                <a:ext cx="5211469" cy="620231"/>
                <a:chOff x="673467" y="5317876"/>
                <a:chExt cx="5211469" cy="620231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673467" y="5464460"/>
                  <a:ext cx="4926362" cy="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670390" y="5317876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0390" y="5317876"/>
                      <a:ext cx="21454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3" name="Group 102"/>
                <p:cNvGrpSpPr/>
                <p:nvPr/>
              </p:nvGrpSpPr>
              <p:grpSpPr>
                <a:xfrm>
                  <a:off x="3163350" y="5457309"/>
                  <a:ext cx="1834723" cy="462901"/>
                  <a:chOff x="3203757" y="4775955"/>
                  <a:chExt cx="1834723" cy="462901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3203757" y="4775955"/>
                    <a:ext cx="1706739" cy="462901"/>
                    <a:chOff x="5566484" y="1942224"/>
                    <a:chExt cx="1706739" cy="462901"/>
                  </a:xfrm>
                </p:grpSpPr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5744318" y="1944077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89"/>
                        <p:cNvSpPr txBox="1"/>
                        <p:nvPr/>
                      </p:nvSpPr>
                      <p:spPr>
                        <a:xfrm>
                          <a:off x="5566484" y="2097348"/>
                          <a:ext cx="38490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66484" y="2097348"/>
                          <a:ext cx="384907" cy="307777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7273223" y="1942224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4782512" y="4931078"/>
                        <a:ext cx="25596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1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512" y="4931078"/>
                        <a:ext cx="255968" cy="30777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1429" r="-1666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1736937" y="5475207"/>
                  <a:ext cx="448328" cy="462900"/>
                  <a:chOff x="4782512" y="4775955"/>
                  <a:chExt cx="448328" cy="462900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4910496" y="4775955"/>
                    <a:ext cx="0" cy="18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4782512" y="4931078"/>
                        <a:ext cx="44832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512" y="4931078"/>
                        <a:ext cx="448328" cy="307777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1370" r="-9589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383131" y="457351"/>
                <a:ext cx="4949043" cy="3950462"/>
                <a:chOff x="712914" y="457351"/>
                <a:chExt cx="4949043" cy="39504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735595" y="457351"/>
                  <a:ext cx="4926362" cy="1599640"/>
                  <a:chOff x="735595" y="592937"/>
                  <a:chExt cx="4926362" cy="1599640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92912" y="592937"/>
                    <a:ext cx="2280113" cy="1599640"/>
                    <a:chOff x="3223118" y="660231"/>
                    <a:chExt cx="2280113" cy="1599640"/>
                  </a:xfrm>
                </p:grpSpPr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223118" y="1204294"/>
                      <a:ext cx="1086629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4287869" y="1328231"/>
                      <a:ext cx="468000" cy="4680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flipV="1">
                      <a:off x="4289316" y="1125882"/>
                      <a:ext cx="807813" cy="561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TextBox 90"/>
                        <p:cNvSpPr txBox="1"/>
                        <p:nvPr/>
                      </p:nvSpPr>
                      <p:spPr>
                        <a:xfrm>
                          <a:off x="4197361" y="660231"/>
                          <a:ext cx="130587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1" name="TextBox 9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97361" y="660231"/>
                          <a:ext cx="1305870" cy="34515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3738" t="-33333" r="-6075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4310666" y="1846835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4915129" y="1952094"/>
                          <a:ext cx="2559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15129" y="1952094"/>
                          <a:ext cx="255968" cy="30777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21429" r="-1666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767402" y="879541"/>
                    <a:ext cx="0" cy="90000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H="1">
                    <a:off x="735595" y="1750408"/>
                    <a:ext cx="4926362" cy="15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712914" y="3087004"/>
                  <a:ext cx="4926362" cy="1320809"/>
                  <a:chOff x="750585" y="4128243"/>
                  <a:chExt cx="4926362" cy="1320809"/>
                </a:xfrm>
              </p:grpSpPr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67402" y="4128243"/>
                    <a:ext cx="4783814" cy="1320809"/>
                    <a:chOff x="3130129" y="716701"/>
                    <a:chExt cx="4783814" cy="132080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130129" y="1204294"/>
                      <a:ext cx="4282962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7284829" y="1334644"/>
                      <a:ext cx="468000" cy="4680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" name="Straight Arrow Connector 115"/>
                    <p:cNvCxnSpPr/>
                    <p:nvPr/>
                  </p:nvCxnSpPr>
                  <p:spPr>
                    <a:xfrm flipH="1">
                      <a:off x="7004278" y="1153612"/>
                      <a:ext cx="775845" cy="1627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TextBox 116"/>
                        <p:cNvSpPr txBox="1"/>
                        <p:nvPr/>
                      </p:nvSpPr>
                      <p:spPr>
                        <a:xfrm>
                          <a:off x="6800433" y="716701"/>
                          <a:ext cx="111351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7" name="TextBox 1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00433" y="716701"/>
                          <a:ext cx="1113510" cy="345159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4396" t="-33333" r="-7692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>
                      <a:off x="7283232" y="1857510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782392" y="4374049"/>
                    <a:ext cx="0" cy="90000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H="1">
                    <a:off x="750585" y="5244916"/>
                    <a:ext cx="4926362" cy="15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12914" y="2029407"/>
                  <a:ext cx="4926362" cy="1353534"/>
                  <a:chOff x="712914" y="2029407"/>
                  <a:chExt cx="4926362" cy="135353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712914" y="2029407"/>
                    <a:ext cx="4926362" cy="900000"/>
                    <a:chOff x="735595" y="2552854"/>
                    <a:chExt cx="4926362" cy="90000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750585" y="2796638"/>
                      <a:ext cx="3082638" cy="583360"/>
                      <a:chOff x="3238110" y="1204294"/>
                      <a:chExt cx="2966600" cy="583360"/>
                    </a:xfrm>
                  </p:grpSpPr>
                  <p:sp>
                    <p:nvSpPr>
                      <p:cNvPr id="27" name="Freeform 26"/>
                      <p:cNvSpPr/>
                      <p:nvPr/>
                    </p:nvSpPr>
                    <p:spPr>
                      <a:xfrm>
                        <a:off x="3238110" y="1204294"/>
                        <a:ext cx="2540367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5754327" y="1319654"/>
                        <a:ext cx="450383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>
                      <a:off x="767402" y="2552854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735595" y="3423721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89"/>
                      <p:cNvSpPr txBox="1"/>
                      <p:nvPr/>
                    </p:nvSpPr>
                    <p:spPr>
                      <a:xfrm>
                        <a:off x="3162689" y="3075164"/>
                        <a:ext cx="3849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62689" y="3075164"/>
                        <a:ext cx="384907" cy="307777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8" name="Straight Connector 117"/>
                  <p:cNvCxnSpPr/>
                  <p:nvPr/>
                </p:nvCxnSpPr>
                <p:spPr>
                  <a:xfrm flipH="1" flipV="1">
                    <a:off x="3335832" y="2900274"/>
                    <a:ext cx="4321" cy="18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3080730" y="4318403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586455" y="1742907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006049" y="1651438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11564" y="4230313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656610" y="4347641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610" y="4347641"/>
                  <a:ext cx="25596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23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1315" y="879353"/>
            <a:ext cx="5547500" cy="5076540"/>
            <a:chOff x="820959" y="879353"/>
            <a:chExt cx="5547500" cy="5076540"/>
          </a:xfrm>
        </p:grpSpPr>
        <p:sp>
          <p:nvSpPr>
            <p:cNvPr id="7" name="Oval 6"/>
            <p:cNvSpPr/>
            <p:nvPr/>
          </p:nvSpPr>
          <p:spPr>
            <a:xfrm>
              <a:off x="3707830" y="3297836"/>
              <a:ext cx="388800" cy="38974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74678" y="4353813"/>
              <a:ext cx="388800" cy="38974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20959" y="879353"/>
              <a:ext cx="5547500" cy="5076540"/>
              <a:chOff x="820959" y="879353"/>
              <a:chExt cx="5547500" cy="5076540"/>
            </a:xfrm>
          </p:grpSpPr>
          <p:grpSp>
            <p:nvGrpSpPr>
              <p:cNvPr id="8" name="Group 7"/>
              <p:cNvGrpSpPr/>
              <p:nvPr/>
            </p:nvGrpSpPr>
            <p:grpSpPr>
              <a:xfrm rot="16200000">
                <a:off x="1287987" y="1772244"/>
                <a:ext cx="4926362" cy="3440935"/>
                <a:chOff x="396713" y="-601457"/>
                <a:chExt cx="4926362" cy="3440935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396713" y="-601457"/>
                  <a:ext cx="4926362" cy="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429928" y="743955"/>
                  <a:ext cx="2235094" cy="2095523"/>
                  <a:chOff x="759711" y="743955"/>
                  <a:chExt cx="2235094" cy="2095523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767402" y="743955"/>
                    <a:ext cx="2227403" cy="900000"/>
                    <a:chOff x="767402" y="879541"/>
                    <a:chExt cx="2227403" cy="900000"/>
                  </a:xfrm>
                </p:grpSpPr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792912" y="1137000"/>
                      <a:ext cx="2201893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>
                      <a:off x="767402" y="879541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759711" y="1939478"/>
                    <a:ext cx="1191211" cy="900000"/>
                    <a:chOff x="782392" y="2462925"/>
                    <a:chExt cx="1191211" cy="900000"/>
                  </a:xfrm>
                </p:grpSpPr>
                <p:sp>
                  <p:nvSpPr>
                    <p:cNvPr id="27" name="Freeform 26"/>
                    <p:cNvSpPr/>
                    <p:nvPr/>
                  </p:nvSpPr>
                  <p:spPr>
                    <a:xfrm>
                      <a:off x="810546" y="2676719"/>
                      <a:ext cx="1163057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>
                      <a:off x="782392" y="2462925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79" name="Straight Connector 78"/>
              <p:cNvCxnSpPr/>
              <p:nvPr/>
            </p:nvCxnSpPr>
            <p:spPr>
              <a:xfrm>
                <a:off x="5777730" y="3693152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767302" y="4728564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5906125" y="3693534"/>
                <a:ext cx="0" cy="100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6047730" y="4043645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7730" y="4043645"/>
                    <a:ext cx="320729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7308" r="-7692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>
                <a:off x="820959" y="879353"/>
                <a:ext cx="1215718" cy="3849211"/>
                <a:chOff x="1131506" y="874229"/>
                <a:chExt cx="1215718" cy="38492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2128061" y="874229"/>
                      <a:ext cx="2191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8061" y="874229"/>
                      <a:ext cx="219163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5000" r="-25000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056112" y="1896732"/>
                  <a:ext cx="27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077224" y="3687256"/>
                  <a:ext cx="27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329668" y="1742843"/>
                      <a:ext cx="70102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29668" y="1742843"/>
                      <a:ext cx="70102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7826" r="-6957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376198" y="3543282"/>
                      <a:ext cx="6966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6198" y="3543282"/>
                      <a:ext cx="69666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826" r="-695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131506" y="4415663"/>
                      <a:ext cx="9965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=−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1506" y="4415663"/>
                      <a:ext cx="996555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88" r="-1220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077224" y="4593654"/>
                  <a:ext cx="27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Freeform 92"/>
              <p:cNvSpPr/>
              <p:nvPr/>
            </p:nvSpPr>
            <p:spPr>
              <a:xfrm rot="16200000">
                <a:off x="1588997" y="4519860"/>
                <a:ext cx="220189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16200000">
                <a:off x="2643518" y="5465817"/>
                <a:ext cx="0" cy="9000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2443413" y="1731081"/>
                <a:ext cx="388800" cy="38974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3042842" y="2181643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047404" y="3681745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3171237" y="2182025"/>
                <a:ext cx="0" cy="151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312842" y="2777806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2842" y="2777806"/>
                    <a:ext cx="21756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778" r="-2222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6459059" y="834690"/>
            <a:ext cx="4737739" cy="3908865"/>
            <a:chOff x="6459059" y="834690"/>
            <a:chExt cx="4737739" cy="3908865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6873073" y="4158733"/>
              <a:ext cx="3513568" cy="19614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459059" y="834690"/>
              <a:ext cx="3759201" cy="3774591"/>
              <a:chOff x="4848475" y="407844"/>
              <a:chExt cx="3759201" cy="377459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366831" y="2077155"/>
                <a:ext cx="722489" cy="305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/>
              <p:cNvSpPr/>
              <p:nvPr/>
            </p:nvSpPr>
            <p:spPr>
              <a:xfrm rot="13844285">
                <a:off x="4848476" y="407843"/>
                <a:ext cx="3759200" cy="3759201"/>
              </a:xfrm>
              <a:prstGeom prst="arc">
                <a:avLst>
                  <a:gd name="adj1" fmla="val 10742929"/>
                  <a:gd name="adj2" fmla="val 15871853"/>
                </a:avLst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262489" y="3466111"/>
                <a:ext cx="540000" cy="54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 flipV="1">
                <a:off x="5723408" y="2382435"/>
                <a:ext cx="1004668" cy="1162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V="1">
                <a:off x="6698774" y="2382435"/>
                <a:ext cx="29302" cy="18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361824" y="2754836"/>
                    <a:ext cx="404513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 smtClean="0">
                      <a:ea typeface="Cambria Math" charset="0"/>
                      <a:cs typeface="Cambria Math" charset="0"/>
                    </a:endParaRPr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824" y="2754836"/>
                    <a:ext cx="404513" cy="5539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Arc 130"/>
              <p:cNvSpPr/>
              <p:nvPr/>
            </p:nvSpPr>
            <p:spPr>
              <a:xfrm rot="10800000">
                <a:off x="6497425" y="2256674"/>
                <a:ext cx="432000" cy="432000"/>
              </a:xfrm>
              <a:prstGeom prst="arc">
                <a:avLst>
                  <a:gd name="adj1" fmla="val 16200000"/>
                  <a:gd name="adj2" fmla="val 19306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948652" y="2732490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8652" y="2732490"/>
                    <a:ext cx="1810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0000" r="-23333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7035535" y="4024457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35" y="4024457"/>
                  <a:ext cx="25083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95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>
              <a:off x="10202435" y="2809281"/>
              <a:ext cx="3465" cy="1800001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10386641" y="4435778"/>
                  <a:ext cx="6966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641" y="4435778"/>
                  <a:ext cx="696666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895" r="-789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0386641" y="3972038"/>
                  <a:ext cx="8101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641" y="3972038"/>
                  <a:ext cx="81015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67" r="-225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6873073" y="4589667"/>
              <a:ext cx="3513568" cy="19614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206761" y="45819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0209261" y="4149692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8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1339" y="293408"/>
            <a:ext cx="7679541" cy="1988056"/>
            <a:chOff x="301339" y="293408"/>
            <a:chExt cx="7679541" cy="19880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79" t="18585" r="16957" b="3713"/>
            <a:stretch/>
          </p:blipFill>
          <p:spPr>
            <a:xfrm>
              <a:off x="337241" y="293408"/>
              <a:ext cx="2444362" cy="1555239"/>
            </a:xfrm>
            <a:prstGeom prst="rect">
              <a:avLst/>
            </a:prstGeom>
          </p:spPr>
        </p:pic>
        <p:grpSp>
          <p:nvGrpSpPr>
            <p:cNvPr id="52" name="Group 51"/>
            <p:cNvGrpSpPr/>
            <p:nvPr/>
          </p:nvGrpSpPr>
          <p:grpSpPr>
            <a:xfrm>
              <a:off x="301339" y="324321"/>
              <a:ext cx="7679541" cy="1957143"/>
              <a:chOff x="1203548" y="2647390"/>
              <a:chExt cx="7679541" cy="195714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203548" y="2647390"/>
                <a:ext cx="7679541" cy="1957143"/>
                <a:chOff x="1203548" y="2647390"/>
                <a:chExt cx="7679541" cy="1957143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1203548" y="2647390"/>
                  <a:ext cx="7679541" cy="1957143"/>
                  <a:chOff x="1203548" y="2647390"/>
                  <a:chExt cx="7679541" cy="1957143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203548" y="4124246"/>
                    <a:ext cx="2557734" cy="480287"/>
                    <a:chOff x="1248518" y="4124246"/>
                    <a:chExt cx="2557734" cy="480287"/>
                  </a:xfrm>
                </p:grpSpPr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>
                      <a:off x="1312868" y="4139236"/>
                      <a:ext cx="238680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327858" y="4124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H="1" flipV="1">
                      <a:off x="2829370" y="414173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 flipV="1">
                      <a:off x="3686302" y="4129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>
                          <a:off x="1248518" y="4296756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7" name="TextBox 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8518" y="4296756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25714" r="-25714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/>
                        <p:cNvSpPr txBox="1"/>
                        <p:nvPr/>
                      </p:nvSpPr>
                      <p:spPr>
                        <a:xfrm>
                          <a:off x="2647187" y="4260607"/>
                          <a:ext cx="3179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TextBox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7187" y="4260607"/>
                          <a:ext cx="317972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615" r="-5769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3482317" y="4266402"/>
                          <a:ext cx="32393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2317" y="4266402"/>
                          <a:ext cx="323935" cy="30777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9434" r="-5660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789955" y="2647390"/>
                    <a:ext cx="2557734" cy="1955556"/>
                    <a:chOff x="3789955" y="2647390"/>
                    <a:chExt cx="2557734" cy="1955556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4077" t="19970" r="17220" b="4616"/>
                    <a:stretch/>
                  </p:blipFill>
                  <p:spPr>
                    <a:xfrm>
                      <a:off x="3831217" y="2647390"/>
                      <a:ext cx="2404691" cy="149706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>
                      <a:off x="3831217" y="4139236"/>
                      <a:ext cx="238680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H="1" flipV="1">
                      <a:off x="3848700" y="41267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H="1" flipV="1">
                      <a:off x="5350212" y="4129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H="1" flipV="1">
                      <a:off x="6222134" y="41317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3789955" y="4295169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89955" y="4295169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25714" r="-25714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5188624" y="4259020"/>
                          <a:ext cx="3179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88624" y="4259020"/>
                          <a:ext cx="317972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7692" r="-5769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6023754" y="4264815"/>
                          <a:ext cx="32393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23754" y="4264815"/>
                          <a:ext cx="323935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7547" r="-7547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325355" y="2647390"/>
                    <a:ext cx="2557734" cy="1957143"/>
                    <a:chOff x="6280385" y="2647390"/>
                    <a:chExt cx="2557734" cy="1957143"/>
                  </a:xfrm>
                </p:grpSpPr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4053" t="19623" r="17244" b="5226"/>
                    <a:stretch/>
                  </p:blipFill>
                  <p:spPr>
                    <a:xfrm>
                      <a:off x="6319585" y="2647390"/>
                      <a:ext cx="2404691" cy="14918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6322486" y="4143685"/>
                      <a:ext cx="238680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 flipV="1">
                      <a:off x="6339560" y="4129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7841072" y="414673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8698004" y="4134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6280385" y="4296756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80385" y="4296756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25714" r="-25714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7679054" y="4260607"/>
                          <a:ext cx="3179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79054" y="4260607"/>
                          <a:ext cx="317972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7692" r="-5769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8514184" y="4266402"/>
                          <a:ext cx="32393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184" y="4266402"/>
                          <a:ext cx="323935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7547" r="-7547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40" name="Rectangle 39"/>
                <p:cNvSpPr/>
                <p:nvPr/>
              </p:nvSpPr>
              <p:spPr>
                <a:xfrm>
                  <a:off x="1252908" y="2908091"/>
                  <a:ext cx="162000" cy="72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848696" y="2910591"/>
                  <a:ext cx="162000" cy="72000"/>
                </a:xfrm>
                <a:prstGeom prst="rect">
                  <a:avLst/>
                </a:prstGeom>
                <a:solidFill>
                  <a:schemeClr val="accent4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369542" y="2913091"/>
                  <a:ext cx="162000" cy="72000"/>
                </a:xfrm>
                <a:prstGeom prst="rect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459878" y="2943071"/>
                  <a:ext cx="25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018144" y="2958061"/>
                  <a:ext cx="25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6561522" y="2960558"/>
                  <a:ext cx="25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293676" y="272422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3676" y="2724222"/>
                    <a:ext cx="234936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901690" y="2723205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690" y="2723205"/>
                    <a:ext cx="245708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442102" y="2723205"/>
                    <a:ext cx="2341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2102" y="2723205"/>
                    <a:ext cx="234103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3684" r="-2105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Group 2"/>
          <p:cNvGrpSpPr/>
          <p:nvPr/>
        </p:nvGrpSpPr>
        <p:grpSpPr>
          <a:xfrm>
            <a:off x="4066265" y="2511620"/>
            <a:ext cx="5179633" cy="4428219"/>
            <a:chOff x="4066265" y="2511620"/>
            <a:chExt cx="5179633" cy="4428219"/>
          </a:xfrm>
        </p:grpSpPr>
        <p:grpSp>
          <p:nvGrpSpPr>
            <p:cNvPr id="2" name="Group 1"/>
            <p:cNvGrpSpPr/>
            <p:nvPr/>
          </p:nvGrpSpPr>
          <p:grpSpPr>
            <a:xfrm>
              <a:off x="4066265" y="2663484"/>
              <a:ext cx="5179633" cy="4276355"/>
              <a:chOff x="4066265" y="2663484"/>
              <a:chExt cx="5179633" cy="427635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066265" y="2663484"/>
                <a:ext cx="5179633" cy="4276355"/>
                <a:chOff x="358304" y="743955"/>
                <a:chExt cx="5179633" cy="427817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358304" y="4412488"/>
                  <a:ext cx="5179633" cy="609642"/>
                  <a:chOff x="683476" y="4446035"/>
                  <a:chExt cx="5179633" cy="609642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683476" y="4599913"/>
                    <a:ext cx="4926362" cy="15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648563" y="4446035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2" name="TextBox 10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48563" y="4446035"/>
                        <a:ext cx="214546" cy="307777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14286" r="-857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3173359" y="4594626"/>
                    <a:ext cx="384907" cy="461051"/>
                    <a:chOff x="5576493" y="1079541"/>
                    <a:chExt cx="384907" cy="461051"/>
                  </a:xfrm>
                </p:grpSpPr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>
                      <a:off x="5754327" y="1079541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0" name="TextBox 89"/>
                        <p:cNvSpPr txBox="1"/>
                        <p:nvPr/>
                      </p:nvSpPr>
                      <p:spPr>
                        <a:xfrm>
                          <a:off x="5576493" y="1232815"/>
                          <a:ext cx="38490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10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76493" y="1232815"/>
                          <a:ext cx="384907" cy="307777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383131" y="743955"/>
                  <a:ext cx="4934053" cy="3488855"/>
                  <a:chOff x="712914" y="743955"/>
                  <a:chExt cx="4934053" cy="3488855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0605" y="743955"/>
                    <a:ext cx="4926362" cy="900000"/>
                    <a:chOff x="720605" y="879541"/>
                    <a:chExt cx="4926362" cy="900000"/>
                  </a:xfrm>
                </p:grpSpPr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762932" y="1137000"/>
                      <a:ext cx="1547741" cy="591937"/>
                      <a:chOff x="3193138" y="1204294"/>
                      <a:chExt cx="1547741" cy="591937"/>
                    </a:xfrm>
                  </p:grpSpPr>
                  <p:sp>
                    <p:nvSpPr>
                      <p:cNvPr id="84" name="Freeform 83"/>
                      <p:cNvSpPr/>
                      <p:nvPr/>
                    </p:nvSpPr>
                    <p:spPr>
                      <a:xfrm>
                        <a:off x="3193138" y="1204294"/>
                        <a:ext cx="1086629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4272879" y="1328231"/>
                        <a:ext cx="468000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737422" y="879541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720605" y="1750408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712914" y="3332810"/>
                    <a:ext cx="4926362" cy="900000"/>
                    <a:chOff x="750585" y="4374049"/>
                    <a:chExt cx="4926362" cy="900000"/>
                  </a:xfrm>
                </p:grpSpPr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767402" y="4615836"/>
                      <a:ext cx="4622700" cy="598350"/>
                      <a:chOff x="3130129" y="1204294"/>
                      <a:chExt cx="4622700" cy="598350"/>
                    </a:xfrm>
                  </p:grpSpPr>
                  <p:sp>
                    <p:nvSpPr>
                      <p:cNvPr id="76" name="Freeform 75"/>
                      <p:cNvSpPr/>
                      <p:nvPr/>
                    </p:nvSpPr>
                    <p:spPr>
                      <a:xfrm>
                        <a:off x="3130129" y="1204294"/>
                        <a:ext cx="4282962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7284829" y="1334644"/>
                        <a:ext cx="468000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782392" y="4374049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>
                      <a:off x="750585" y="5244916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712914" y="2029407"/>
                    <a:ext cx="4926362" cy="900000"/>
                    <a:chOff x="735595" y="2552854"/>
                    <a:chExt cx="4926362" cy="900000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750585" y="2796638"/>
                      <a:ext cx="3082638" cy="583360"/>
                      <a:chOff x="3238110" y="1204294"/>
                      <a:chExt cx="2966600" cy="583360"/>
                    </a:xfrm>
                  </p:grpSpPr>
                  <p:sp>
                    <p:nvSpPr>
                      <p:cNvPr id="71" name="Freeform 70"/>
                      <p:cNvSpPr/>
                      <p:nvPr/>
                    </p:nvSpPr>
                    <p:spPr>
                      <a:xfrm>
                        <a:off x="3238110" y="1204294"/>
                        <a:ext cx="2540367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5754327" y="1319654"/>
                        <a:ext cx="450383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767402" y="2552854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flipH="1">
                      <a:off x="735595" y="3423721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5310003" y="3114921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003" y="3114921"/>
                    <a:ext cx="289695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6811249" y="4388121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1249" y="4388121"/>
                    <a:ext cx="289695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351761" y="5699701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1761" y="5699701"/>
                    <a:ext cx="289695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5229146" y="2917484"/>
              <a:ext cx="807813" cy="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203784" y="2511620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784" y="2511620"/>
                  <a:ext cx="593239" cy="34515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278" t="-33333" r="-144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 flipH="1">
              <a:off x="7973916" y="5518397"/>
              <a:ext cx="775845" cy="1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8185369" y="5096867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5369" y="5096867"/>
                  <a:ext cx="593239" cy="34515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278" t="-33333" r="-144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70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344496" y="466279"/>
            <a:ext cx="5487769" cy="4619503"/>
            <a:chOff x="2344496" y="226439"/>
            <a:chExt cx="5487769" cy="4619503"/>
          </a:xfrm>
        </p:grpSpPr>
        <p:grpSp>
          <p:nvGrpSpPr>
            <p:cNvPr id="43" name="Group 42"/>
            <p:cNvGrpSpPr/>
            <p:nvPr/>
          </p:nvGrpSpPr>
          <p:grpSpPr>
            <a:xfrm>
              <a:off x="2893105" y="271412"/>
              <a:ext cx="843856" cy="1823293"/>
              <a:chOff x="4578043" y="1681991"/>
              <a:chExt cx="860964" cy="2061974"/>
            </a:xfrm>
          </p:grpSpPr>
          <p:grpSp>
            <p:nvGrpSpPr>
              <p:cNvPr id="4" name="Group 3"/>
              <p:cNvGrpSpPr/>
              <p:nvPr/>
            </p:nvGrpSpPr>
            <p:grpSpPr>
              <a:xfrm rot="5400000">
                <a:off x="4153913" y="2458872"/>
                <a:ext cx="1709223" cy="860964"/>
                <a:chOff x="3997725" y="2750570"/>
                <a:chExt cx="1709223" cy="860964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41110" y="2920833"/>
                  <a:ext cx="1565838" cy="537099"/>
                  <a:chOff x="3193137" y="1204295"/>
                  <a:chExt cx="1565838" cy="537328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 rot="10800000" flipH="1">
                    <a:off x="3193137" y="1204295"/>
                    <a:ext cx="1086629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 rot="10800000" flipH="1">
                    <a:off x="4290975" y="1230209"/>
                    <a:ext cx="468000" cy="4679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" name="Straight Arrow Connector 5"/>
                <p:cNvCxnSpPr/>
                <p:nvPr/>
              </p:nvCxnSpPr>
              <p:spPr>
                <a:xfrm rot="16200000" flipH="1" flipV="1">
                  <a:off x="3567243" y="3181052"/>
                  <a:ext cx="86096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89266" y="1681991"/>
                    <a:ext cx="21948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266" y="1681991"/>
                    <a:ext cx="219484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5714" t="-40000" r="-9142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 flipH="1">
              <a:off x="5895691" y="1060298"/>
              <a:ext cx="1936574" cy="3785644"/>
              <a:chOff x="4960776" y="680770"/>
              <a:chExt cx="1936574" cy="3785644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08" t="43070" r="45439" b="9082"/>
              <a:stretch/>
            </p:blipFill>
            <p:spPr>
              <a:xfrm rot="21212800">
                <a:off x="4960776" y="1056226"/>
                <a:ext cx="1828701" cy="3410188"/>
              </a:xfrm>
              <a:prstGeom prst="rect">
                <a:avLst/>
              </a:prstGeom>
            </p:spPr>
          </p:pic>
          <p:grpSp>
            <p:nvGrpSpPr>
              <p:cNvPr id="50" name="Group 49"/>
              <p:cNvGrpSpPr/>
              <p:nvPr/>
            </p:nvGrpSpPr>
            <p:grpSpPr>
              <a:xfrm rot="5400000">
                <a:off x="6137676" y="2590088"/>
                <a:ext cx="634122" cy="262974"/>
                <a:chOff x="3193138" y="1204294"/>
                <a:chExt cx="1547741" cy="59193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3193138" y="1204294"/>
                  <a:ext cx="108662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272879" y="1328231"/>
                  <a:ext cx="468000" cy="468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54" name="Straight Arrow Connector 53"/>
              <p:cNvCxnSpPr/>
              <p:nvPr/>
            </p:nvCxnSpPr>
            <p:spPr>
              <a:xfrm flipV="1">
                <a:off x="6036386" y="1012832"/>
                <a:ext cx="8609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311681" y="680770"/>
                    <a:ext cx="21948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1681" y="680770"/>
                    <a:ext cx="21948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Rectangle 57"/>
            <p:cNvSpPr/>
            <p:nvPr/>
          </p:nvSpPr>
          <p:spPr>
            <a:xfrm>
              <a:off x="2344496" y="226439"/>
              <a:ext cx="2027019" cy="19881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95691" y="2739071"/>
              <a:ext cx="769318" cy="7733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371515" y="226439"/>
              <a:ext cx="2293494" cy="25126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344496" y="2214621"/>
              <a:ext cx="3551195" cy="1297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46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11821</TotalTime>
  <Words>266</Words>
  <Application>Microsoft Macintosh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222</cp:revision>
  <dcterms:created xsi:type="dcterms:W3CDTF">2017-07-11T12:03:09Z</dcterms:created>
  <dcterms:modified xsi:type="dcterms:W3CDTF">2018-06-25T19:59:26Z</dcterms:modified>
</cp:coreProperties>
</file>