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14"/>
    <p:restoredTop sz="55685" autoAdjust="0"/>
  </p:normalViewPr>
  <p:slideViewPr>
    <p:cSldViewPr snapToGrid="0">
      <p:cViewPr varScale="1">
        <p:scale>
          <a:sx n="97" d="100"/>
          <a:sy n="97" d="100"/>
        </p:scale>
        <p:origin x="10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2018-07-04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5.png"/><Relationship Id="rId18" Type="http://schemas.openxmlformats.org/officeDocument/2006/relationships/image" Target="../media/image2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17" Type="http://schemas.openxmlformats.org/officeDocument/2006/relationships/image" Target="../media/image21.png"/><Relationship Id="rId2" Type="http://schemas.openxmlformats.org/officeDocument/2006/relationships/image" Target="../media/image3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5" Type="http://schemas.openxmlformats.org/officeDocument/2006/relationships/image" Target="../media/image19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1002" y="5155798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4147" y="644415"/>
            <a:ext cx="3563694" cy="3422751"/>
            <a:chOff x="5179987" y="3123739"/>
            <a:chExt cx="3563694" cy="3422751"/>
          </a:xfrm>
        </p:grpSpPr>
        <p:grpSp>
          <p:nvGrpSpPr>
            <p:cNvPr id="5" name="Group 4"/>
            <p:cNvGrpSpPr/>
            <p:nvPr/>
          </p:nvGrpSpPr>
          <p:grpSpPr>
            <a:xfrm>
              <a:off x="5179987" y="3123739"/>
              <a:ext cx="3563694" cy="3422751"/>
              <a:chOff x="5183922" y="3115092"/>
              <a:chExt cx="3563694" cy="3422751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5183922" y="3115092"/>
                <a:ext cx="3563694" cy="3422751"/>
                <a:chOff x="-217698" y="708040"/>
                <a:chExt cx="3563694" cy="3422751"/>
              </a:xfrm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-217698" y="708040"/>
                  <a:ext cx="3563694" cy="3422751"/>
                  <a:chOff x="-190403" y="680744"/>
                  <a:chExt cx="3563694" cy="3422751"/>
                </a:xfrm>
              </p:grpSpPr>
              <p:cxnSp>
                <p:nvCxnSpPr>
                  <p:cNvPr id="22" name="Straight Arrow Connector 21"/>
                  <p:cNvCxnSpPr/>
                  <p:nvPr/>
                </p:nvCxnSpPr>
                <p:spPr>
                  <a:xfrm flipV="1">
                    <a:off x="1498387" y="680744"/>
                    <a:ext cx="25880" cy="342275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Arrow Connector 22"/>
                  <p:cNvCxnSpPr/>
                  <p:nvPr/>
                </p:nvCxnSpPr>
                <p:spPr>
                  <a:xfrm flipV="1">
                    <a:off x="-190403" y="2526634"/>
                    <a:ext cx="3563694" cy="1989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Rectangle 23"/>
                      <p:cNvSpPr/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4" name="Rectangle 2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" name="Rectangle 24"/>
                      <p:cNvSpPr/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5" name="Rectangle 24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6" name="Rectangle 25"/>
                      <p:cNvSpPr/>
                      <p:nvPr/>
                    </p:nvSpPr>
                    <p:spPr>
                      <a:xfrm>
                        <a:off x="1153400" y="2526634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6" name="Rectangle 25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53400" y="2526634"/>
                        <a:ext cx="367985" cy="369332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1" name="Rectangle 20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CA" dirty="0"/>
                </a:p>
              </p:txBody>
            </p:sp>
          </p:grpSp>
          <p:sp>
            <p:nvSpPr>
              <p:cNvPr id="15" name="Oval 14"/>
              <p:cNvSpPr/>
              <p:nvPr/>
            </p:nvSpPr>
            <p:spPr>
              <a:xfrm>
                <a:off x="5859707" y="4021734"/>
                <a:ext cx="2094753" cy="196531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CA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7801139" y="3726926"/>
                <a:ext cx="374" cy="73794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Rectangle 16"/>
                  <p:cNvSpPr/>
                  <p:nvPr/>
                </p:nvSpPr>
                <p:spPr>
                  <a:xfrm>
                    <a:off x="7165968" y="4641801"/>
                    <a:ext cx="37414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7" name="Rectangle 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65968" y="4641801"/>
                    <a:ext cx="374141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Connector 17"/>
              <p:cNvCxnSpPr>
                <a:endCxn id="15" idx="1"/>
              </p:cNvCxnSpPr>
              <p:nvPr/>
            </p:nvCxnSpPr>
            <p:spPr>
              <a:xfrm flipH="1" flipV="1">
                <a:off x="6166476" y="4309548"/>
                <a:ext cx="726633" cy="67133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6153262" y="4506278"/>
                    <a:ext cx="39177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53262" y="4506278"/>
                    <a:ext cx="391774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" name="Straight Arrow Connector 5"/>
            <p:cNvCxnSpPr/>
            <p:nvPr/>
          </p:nvCxnSpPr>
          <p:spPr>
            <a:xfrm flipH="1" flipV="1">
              <a:off x="7254222" y="3693255"/>
              <a:ext cx="542982" cy="788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7253848" y="3707146"/>
              <a:ext cx="543356" cy="244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6881717" y="4473513"/>
              <a:ext cx="915487" cy="4961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7164630" y="4348248"/>
                  <a:ext cx="35163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4630" y="4348248"/>
                  <a:ext cx="351635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22951" r="-275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7394624" y="3775340"/>
                  <a:ext cx="3693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4624" y="3775340"/>
                  <a:ext cx="369332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23333" r="-278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7538254" y="3976389"/>
                  <a:ext cx="3741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8254" y="3976389"/>
                  <a:ext cx="374141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7332727" y="3355837"/>
                  <a:ext cx="46249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2727" y="3355837"/>
                  <a:ext cx="46249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7746560" y="3848597"/>
                  <a:ext cx="470129" cy="3912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6560" y="3848597"/>
                  <a:ext cx="470129" cy="391261"/>
                </a:xfrm>
                <a:prstGeom prst="rect">
                  <a:avLst/>
                </a:prstGeom>
                <a:blipFill>
                  <a:blip r:embed="rId11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Group 74"/>
          <p:cNvGrpSpPr/>
          <p:nvPr/>
        </p:nvGrpSpPr>
        <p:grpSpPr>
          <a:xfrm>
            <a:off x="4419655" y="530532"/>
            <a:ext cx="3563694" cy="3532552"/>
            <a:chOff x="5784076" y="891716"/>
            <a:chExt cx="3563694" cy="3532552"/>
          </a:xfrm>
        </p:grpSpPr>
        <p:grpSp>
          <p:nvGrpSpPr>
            <p:cNvPr id="71" name="Group 70"/>
            <p:cNvGrpSpPr/>
            <p:nvPr/>
          </p:nvGrpSpPr>
          <p:grpSpPr>
            <a:xfrm>
              <a:off x="5784076" y="891716"/>
              <a:ext cx="3563694" cy="3532552"/>
              <a:chOff x="5784076" y="891716"/>
              <a:chExt cx="3563694" cy="3532552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5784076" y="891716"/>
                <a:ext cx="3563694" cy="3532552"/>
                <a:chOff x="5784076" y="891716"/>
                <a:chExt cx="3563694" cy="3532552"/>
              </a:xfrm>
            </p:grpSpPr>
            <p:grpSp>
              <p:nvGrpSpPr>
                <p:cNvPr id="53" name="Group 52"/>
                <p:cNvGrpSpPr/>
                <p:nvPr/>
              </p:nvGrpSpPr>
              <p:grpSpPr>
                <a:xfrm>
                  <a:off x="5784076" y="891716"/>
                  <a:ext cx="3563694" cy="3532552"/>
                  <a:chOff x="5784076" y="891716"/>
                  <a:chExt cx="3563694" cy="3532552"/>
                </a:xfrm>
              </p:grpSpPr>
              <p:grpSp>
                <p:nvGrpSpPr>
                  <p:cNvPr id="29" name="Group 28"/>
                  <p:cNvGrpSpPr/>
                  <p:nvPr/>
                </p:nvGrpSpPr>
                <p:grpSpPr>
                  <a:xfrm>
                    <a:off x="5784076" y="1001517"/>
                    <a:ext cx="3563694" cy="3422751"/>
                    <a:chOff x="5179987" y="3123739"/>
                    <a:chExt cx="3563694" cy="3422751"/>
                  </a:xfrm>
                </p:grpSpPr>
                <p:grpSp>
                  <p:nvGrpSpPr>
                    <p:cNvPr id="45" name="Group 44"/>
                    <p:cNvGrpSpPr/>
                    <p:nvPr/>
                  </p:nvGrpSpPr>
                  <p:grpSpPr>
                    <a:xfrm>
                      <a:off x="5179987" y="3123739"/>
                      <a:ext cx="3563694" cy="3422751"/>
                      <a:chOff x="-190403" y="680744"/>
                      <a:chExt cx="3563694" cy="3422751"/>
                    </a:xfrm>
                  </p:grpSpPr>
                  <p:cxnSp>
                    <p:nvCxnSpPr>
                      <p:cNvPr id="47" name="Straight Arrow Connector 46"/>
                      <p:cNvCxnSpPr/>
                      <p:nvPr/>
                    </p:nvCxnSpPr>
                    <p:spPr>
                      <a:xfrm flipV="1">
                        <a:off x="1498387" y="680744"/>
                        <a:ext cx="25880" cy="3422751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" name="Straight Arrow Connector 47"/>
                      <p:cNvCxnSpPr/>
                      <p:nvPr/>
                    </p:nvCxnSpPr>
                    <p:spPr>
                      <a:xfrm flipV="1">
                        <a:off x="-190403" y="2526634"/>
                        <a:ext cx="3563694" cy="19896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49" name="Rectangle 48"/>
                          <p:cNvSpPr/>
                          <p:nvPr/>
                        </p:nvSpPr>
                        <p:spPr>
                          <a:xfrm>
                            <a:off x="2897675" y="2457728"/>
                            <a:ext cx="367985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>
                            <a:defPPr>
                              <a:defRPr lang="en-US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4" name="Rectangle 23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897675" y="2457728"/>
                            <a:ext cx="367985" cy="369332"/>
                          </a:xfrm>
                          <a:prstGeom prst="rect">
                            <a:avLst/>
                          </a:prstGeom>
                          <a:blipFill>
                            <a:blip r:embed="rId2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0" name="Rectangle 49"/>
                          <p:cNvSpPr/>
                          <p:nvPr/>
                        </p:nvSpPr>
                        <p:spPr>
                          <a:xfrm>
                            <a:off x="1190506" y="790545"/>
                            <a:ext cx="371384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>
                            <a:defPPr>
                              <a:defRPr lang="en-US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5" name="Rectangle 24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190506" y="790545"/>
                            <a:ext cx="371384" cy="369332"/>
                          </a:xfrm>
                          <a:prstGeom prst="rect">
                            <a:avLst/>
                          </a:prstGeom>
                          <a:blipFill>
                            <a:blip r:embed="rId3"/>
                            <a:stretch>
                              <a:fillRect b="-6667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1" name="Rectangle 50"/>
                          <p:cNvSpPr/>
                          <p:nvPr/>
                        </p:nvSpPr>
                        <p:spPr>
                          <a:xfrm>
                            <a:off x="1153400" y="2526634"/>
                            <a:ext cx="367985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>
                            <a:defPPr>
                              <a:defRPr lang="en-US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6" name="Rectangle 25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153400" y="2526634"/>
                            <a:ext cx="367985" cy="369332"/>
                          </a:xfrm>
                          <a:prstGeom prst="rect">
                            <a:avLst/>
                          </a:prstGeom>
                          <a:blipFill>
                            <a:blip r:embed="rId4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cxnSp>
                  <p:nvCxnSpPr>
                    <p:cNvPr id="31" name="Straight Arrow Connector 30"/>
                    <p:cNvCxnSpPr/>
                    <p:nvPr/>
                  </p:nvCxnSpPr>
                  <p:spPr>
                    <a:xfrm flipV="1">
                      <a:off x="7797204" y="3644083"/>
                      <a:ext cx="89311" cy="837392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Straight Arrow Connector 32"/>
                    <p:cNvCxnSpPr/>
                    <p:nvPr/>
                  </p:nvCxnSpPr>
                  <p:spPr>
                    <a:xfrm flipV="1">
                      <a:off x="6881717" y="4473513"/>
                      <a:ext cx="915487" cy="496116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4" name="Rectangle 33"/>
                        <p:cNvSpPr/>
                        <p:nvPr/>
                      </p:nvSpPr>
                      <p:spPr>
                        <a:xfrm>
                          <a:off x="7164630" y="4348248"/>
                          <a:ext cx="351635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>
                          <a:defPPr>
                            <a:defRPr lang="en-US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34" name="Rectangle 33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164630" y="4348248"/>
                          <a:ext cx="351635" cy="369332"/>
                        </a:xfrm>
                        <a:prstGeom prst="rect">
                          <a:avLst/>
                        </a:prstGeom>
                        <a:blipFill>
                          <a:blip r:embed="rId12"/>
                          <a:stretch>
                            <a:fillRect t="-22951" r="-275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5" name="Rectangle 34"/>
                        <p:cNvSpPr/>
                        <p:nvPr/>
                      </p:nvSpPr>
                      <p:spPr>
                        <a:xfrm>
                          <a:off x="7841969" y="3662983"/>
                          <a:ext cx="369332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>
                          <a:defPPr>
                            <a:defRPr lang="en-US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35" name="Rectangle 34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841969" y="3662983"/>
                          <a:ext cx="369332" cy="369332"/>
                        </a:xfrm>
                        <a:prstGeom prst="rect">
                          <a:avLst/>
                        </a:prstGeom>
                        <a:blipFill>
                          <a:blip r:embed="rId13"/>
                          <a:stretch>
                            <a:fillRect t="-23333" r="-28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3" name="Straight Connector 2"/>
                  <p:cNvCxnSpPr/>
                  <p:nvPr/>
                </p:nvCxnSpPr>
                <p:spPr>
                  <a:xfrm flipV="1">
                    <a:off x="8240896" y="891716"/>
                    <a:ext cx="308860" cy="287195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Rectangle 53"/>
                    <p:cNvSpPr/>
                    <p:nvPr/>
                  </p:nvSpPr>
                  <p:spPr>
                    <a:xfrm>
                      <a:off x="7892227" y="2523759"/>
                      <a:ext cx="37414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54" name="Rectangle 5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92227" y="2523759"/>
                      <a:ext cx="374141" cy="369332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3" name="Straight Connector 62"/>
              <p:cNvCxnSpPr/>
              <p:nvPr/>
            </p:nvCxnSpPr>
            <p:spPr>
              <a:xfrm>
                <a:off x="8020936" y="1766371"/>
                <a:ext cx="360669" cy="60445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7796720" y="1784950"/>
                    <a:ext cx="34958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⊥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5" name="TextBox 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96720" y="1784950"/>
                    <a:ext cx="349583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8772" r="-7018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6" name="Straight Connector 65"/>
              <p:cNvCxnSpPr/>
              <p:nvPr/>
            </p:nvCxnSpPr>
            <p:spPr>
              <a:xfrm flipH="1">
                <a:off x="8038161" y="1528738"/>
                <a:ext cx="414820" cy="237633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Straight Connector 71"/>
            <p:cNvCxnSpPr/>
            <p:nvPr/>
          </p:nvCxnSpPr>
          <p:spPr>
            <a:xfrm flipH="1">
              <a:off x="8403335" y="1928992"/>
              <a:ext cx="728890" cy="42229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8431799" y="1864531"/>
                  <a:ext cx="250773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𝜙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1799" y="1864531"/>
                  <a:ext cx="250773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31707" r="-31707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201037" y="4270742"/>
            <a:ext cx="2449388" cy="2616986"/>
            <a:chOff x="2296193" y="3939315"/>
            <a:chExt cx="2449388" cy="2616986"/>
          </a:xfrm>
        </p:grpSpPr>
        <p:sp>
          <p:nvSpPr>
            <p:cNvPr id="2" name="Oval 1"/>
            <p:cNvSpPr/>
            <p:nvPr/>
          </p:nvSpPr>
          <p:spPr>
            <a:xfrm>
              <a:off x="2296193" y="4167806"/>
              <a:ext cx="2160004" cy="216000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319941" y="5187926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2995820" y="4859435"/>
              <a:ext cx="776748" cy="7767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2667460" y="4539073"/>
              <a:ext cx="1417471" cy="141747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c 37"/>
            <p:cNvSpPr/>
            <p:nvPr/>
          </p:nvSpPr>
          <p:spPr>
            <a:xfrm>
              <a:off x="2426853" y="3939315"/>
              <a:ext cx="2318728" cy="2616986"/>
            </a:xfrm>
            <a:prstGeom prst="arc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3019675" y="4999915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9675" y="4999915"/>
                  <a:ext cx="234936" cy="307777"/>
                </a:xfrm>
                <a:prstGeom prst="rect">
                  <a:avLst/>
                </a:prstGeom>
                <a:blipFill>
                  <a:blip r:embed="rId17"/>
                  <a:stretch>
                    <a:fillRect l="-23684" r="-23684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2399859" y="4999915"/>
                  <a:ext cx="24570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9859" y="4999915"/>
                  <a:ext cx="245708" cy="307777"/>
                </a:xfrm>
                <a:prstGeom prst="rect">
                  <a:avLst/>
                </a:prstGeom>
                <a:blipFill>
                  <a:blip r:embed="rId18"/>
                  <a:stretch>
                    <a:fillRect l="-22500" r="-200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1954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13548</TotalTime>
  <Words>23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280</cp:revision>
  <dcterms:created xsi:type="dcterms:W3CDTF">2017-07-11T12:03:09Z</dcterms:created>
  <dcterms:modified xsi:type="dcterms:W3CDTF">2018-07-04T20:50:30Z</dcterms:modified>
</cp:coreProperties>
</file>