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/>
    <p:restoredTop sz="55685" autoAdjust="0"/>
  </p:normalViewPr>
  <p:slideViewPr>
    <p:cSldViewPr snapToGrid="0">
      <p:cViewPr>
        <p:scale>
          <a:sx n="85" d="100"/>
          <a:sy n="85" d="100"/>
        </p:scale>
        <p:origin x="63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9" Type="http://schemas.openxmlformats.org/officeDocument/2006/relationships/image" Target="../media/image8.png"/><Relationship Id="rId51" Type="http://schemas.openxmlformats.org/officeDocument/2006/relationships/image" Target="../media/image23.png"/><Relationship Id="rId3" Type="http://schemas.openxmlformats.org/officeDocument/2006/relationships/image" Target="../media/image4.png"/><Relationship Id="rId42" Type="http://schemas.openxmlformats.org/officeDocument/2006/relationships/image" Target="../media/image12.png"/><Relationship Id="rId47" Type="http://schemas.openxmlformats.org/officeDocument/2006/relationships/image" Target="../media/image19.png"/><Relationship Id="rId50" Type="http://schemas.openxmlformats.org/officeDocument/2006/relationships/image" Target="../media/image22.png"/><Relationship Id="rId55" Type="http://schemas.openxmlformats.org/officeDocument/2006/relationships/image" Target="../media/image27.png"/><Relationship Id="rId38" Type="http://schemas.openxmlformats.org/officeDocument/2006/relationships/image" Target="NULL"/><Relationship Id="rId46" Type="http://schemas.openxmlformats.org/officeDocument/2006/relationships/image" Target="../media/image16.png"/><Relationship Id="rId59" Type="http://schemas.openxmlformats.org/officeDocument/2006/relationships/image" Target="../media/image31.png"/><Relationship Id="rId2" Type="http://schemas.openxmlformats.org/officeDocument/2006/relationships/image" Target="../media/image3.png"/><Relationship Id="rId41" Type="http://schemas.openxmlformats.org/officeDocument/2006/relationships/image" Target="../media/image10.png"/><Relationship Id="rId5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37" Type="http://schemas.openxmlformats.org/officeDocument/2006/relationships/image" Target="NULL"/><Relationship Id="rId40" Type="http://schemas.openxmlformats.org/officeDocument/2006/relationships/image" Target="../media/image9.png"/><Relationship Id="rId45" Type="http://schemas.openxmlformats.org/officeDocument/2006/relationships/image" Target="../media/image15.png"/><Relationship Id="rId53" Type="http://schemas.openxmlformats.org/officeDocument/2006/relationships/image" Target="../media/image25.png"/><Relationship Id="rId58" Type="http://schemas.openxmlformats.org/officeDocument/2006/relationships/image" Target="../media/image30.png"/><Relationship Id="rId5" Type="http://schemas.openxmlformats.org/officeDocument/2006/relationships/image" Target="../media/image6.png"/><Relationship Id="rId36" Type="http://schemas.openxmlformats.org/officeDocument/2006/relationships/image" Target="NULL"/><Relationship Id="rId49" Type="http://schemas.openxmlformats.org/officeDocument/2006/relationships/image" Target="../media/image21.png"/><Relationship Id="rId57" Type="http://schemas.openxmlformats.org/officeDocument/2006/relationships/image" Target="../media/image29.png"/><Relationship Id="rId44" Type="http://schemas.openxmlformats.org/officeDocument/2006/relationships/image" Target="../media/image14.png"/><Relationship Id="rId52" Type="http://schemas.openxmlformats.org/officeDocument/2006/relationships/image" Target="../media/image24.png"/><Relationship Id="rId4" Type="http://schemas.openxmlformats.org/officeDocument/2006/relationships/image" Target="../media/image5.png"/><Relationship Id="rId43" Type="http://schemas.openxmlformats.org/officeDocument/2006/relationships/image" Target="../media/image13.png"/><Relationship Id="rId48" Type="http://schemas.openxmlformats.org/officeDocument/2006/relationships/image" Target="../media/image20.png"/><Relationship Id="rId56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18.png"/><Relationship Id="rId9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5868" y="1690688"/>
            <a:ext cx="2224718" cy="2146316"/>
            <a:chOff x="1129904" y="708040"/>
            <a:chExt cx="2224718" cy="2146316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60445" y="408877"/>
            <a:ext cx="2041831" cy="2311956"/>
            <a:chOff x="420033" y="598448"/>
            <a:chExt cx="2041831" cy="2311956"/>
          </a:xfrm>
        </p:grpSpPr>
        <p:grpSp>
          <p:nvGrpSpPr>
            <p:cNvPr id="24" name="Group 23"/>
            <p:cNvGrpSpPr/>
            <p:nvPr/>
          </p:nvGrpSpPr>
          <p:grpSpPr>
            <a:xfrm>
              <a:off x="420033" y="598448"/>
              <a:ext cx="1453674" cy="2311956"/>
              <a:chOff x="420033" y="598448"/>
              <a:chExt cx="1453674" cy="231195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92459" y="2062975"/>
                <a:ext cx="223024" cy="23417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V="1">
                <a:off x="847493" y="832624"/>
                <a:ext cx="0" cy="12712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992459" y="598448"/>
                <a:ext cx="223024" cy="23417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H="1">
                <a:off x="1400090" y="834482"/>
                <a:ext cx="7435" cy="12675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420033" y="1181849"/>
                    <a:ext cx="333296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033" y="1181849"/>
                    <a:ext cx="333296" cy="35330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6364" t="-34483" r="-63636" b="-155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534448" y="1181849"/>
                    <a:ext cx="339259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4448" y="1181849"/>
                    <a:ext cx="339259" cy="35330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6071" t="-34483" r="-60714" b="-155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/>
              <p:cNvCxnSpPr/>
              <p:nvPr/>
            </p:nvCxnSpPr>
            <p:spPr>
              <a:xfrm>
                <a:off x="1103971" y="2181922"/>
                <a:ext cx="0" cy="70252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100254" y="717395"/>
                <a:ext cx="0" cy="70252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198453" y="2533185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8453" y="2533185"/>
                    <a:ext cx="303865" cy="37721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000" t="-30645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100254" y="965541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0254" y="965541"/>
                    <a:ext cx="303865" cy="37721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8000" t="-30645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6" name="Straight Arrow Connector 25"/>
            <p:cNvCxnSpPr/>
            <p:nvPr/>
          </p:nvCxnSpPr>
          <p:spPr>
            <a:xfrm>
              <a:off x="2074127" y="847493"/>
              <a:ext cx="0" cy="127597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234109" y="1314353"/>
                  <a:ext cx="22775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4109" y="1314353"/>
                  <a:ext cx="22775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/>
          <p:cNvGrpSpPr/>
          <p:nvPr/>
        </p:nvGrpSpPr>
        <p:grpSpPr>
          <a:xfrm>
            <a:off x="3569384" y="591367"/>
            <a:ext cx="3706261" cy="2321930"/>
            <a:chOff x="3569384" y="591367"/>
            <a:chExt cx="3706261" cy="2321930"/>
          </a:xfrm>
        </p:grpSpPr>
        <p:grpSp>
          <p:nvGrpSpPr>
            <p:cNvPr id="63" name="Group 62"/>
            <p:cNvGrpSpPr/>
            <p:nvPr/>
          </p:nvGrpSpPr>
          <p:grpSpPr>
            <a:xfrm>
              <a:off x="3569384" y="591367"/>
              <a:ext cx="3706261" cy="2321930"/>
              <a:chOff x="3569384" y="591367"/>
              <a:chExt cx="3706261" cy="232193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3569384" y="766981"/>
                <a:ext cx="2224718" cy="2146316"/>
                <a:chOff x="1129904" y="708040"/>
                <a:chExt cx="2224718" cy="2146316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1163211" y="708040"/>
                  <a:ext cx="2191411" cy="2146316"/>
                  <a:chOff x="1190506" y="680744"/>
                  <a:chExt cx="2191411" cy="2146316"/>
                </a:xfrm>
              </p:grpSpPr>
              <p:cxnSp>
                <p:nvCxnSpPr>
                  <p:cNvPr id="44" name="Straight Arrow Connector 43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44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Rectangle 45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Rectangle 46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7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3" name="Rectangle 42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4520551" y="190938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466516" y="169674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4454095" y="1565918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4095" y="1565918"/>
                    <a:ext cx="234936" cy="307777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23684" r="-2368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638499" y="1432559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8499" y="1432559"/>
                    <a:ext cx="245708" cy="307777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22500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4640708" y="591367"/>
                    <a:ext cx="57669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0708" y="591367"/>
                    <a:ext cx="576696" cy="345159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8421" t="-33333" r="-48421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flipV="1">
                <a:off x="5200092" y="602673"/>
                <a:ext cx="262852" cy="4181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5635276" y="992278"/>
                    <a:ext cx="317651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5276" y="992278"/>
                    <a:ext cx="317651" cy="353302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6981" t="-34483" r="-101887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/>
              <p:cNvCxnSpPr>
                <a:endCxn id="31" idx="3"/>
              </p:cNvCxnSpPr>
              <p:nvPr/>
            </p:nvCxnSpPr>
            <p:spPr>
              <a:xfrm flipV="1">
                <a:off x="3936452" y="2011607"/>
                <a:ext cx="601811" cy="6098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endCxn id="32" idx="3"/>
              </p:cNvCxnSpPr>
              <p:nvPr/>
            </p:nvCxnSpPr>
            <p:spPr>
              <a:xfrm flipV="1">
                <a:off x="3928768" y="1798976"/>
                <a:ext cx="2555460" cy="8225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960230" y="1944104"/>
                    <a:ext cx="28732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0230" y="1944104"/>
                    <a:ext cx="287322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21277" t="-36000" r="-6595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5850680" y="2029146"/>
                    <a:ext cx="306494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0680" y="2029146"/>
                    <a:ext cx="306494" cy="3077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20000" t="-36000" r="-62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/>
              <p:nvPr/>
            </p:nvCxnSpPr>
            <p:spPr>
              <a:xfrm flipV="1">
                <a:off x="5196686" y="1012234"/>
                <a:ext cx="440121" cy="2045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4787413" y="1780008"/>
                    <a:ext cx="68025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7413" y="1780008"/>
                    <a:ext cx="680250" cy="307777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7143" t="-36000" r="-2767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574940" y="1835049"/>
                    <a:ext cx="70070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4940" y="1835049"/>
                    <a:ext cx="700705" cy="307777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7826" t="-33333" r="-23478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4" name="Freeform 63"/>
            <p:cNvSpPr/>
            <p:nvPr/>
          </p:nvSpPr>
          <p:spPr>
            <a:xfrm>
              <a:off x="4605454" y="1036164"/>
              <a:ext cx="1940312" cy="915299"/>
            </a:xfrm>
            <a:custGeom>
              <a:avLst/>
              <a:gdLst>
                <a:gd name="connsiteX0" fmla="*/ 0 w 1940312"/>
                <a:gd name="connsiteY0" fmla="*/ 915299 h 915299"/>
                <a:gd name="connsiteX1" fmla="*/ 579863 w 1940312"/>
                <a:gd name="connsiteY1" fmla="*/ 899 h 915299"/>
                <a:gd name="connsiteX2" fmla="*/ 1204331 w 1940312"/>
                <a:gd name="connsiteY2" fmla="*/ 736880 h 915299"/>
                <a:gd name="connsiteX3" fmla="*/ 1616926 w 1940312"/>
                <a:gd name="connsiteY3" fmla="*/ 290831 h 915299"/>
                <a:gd name="connsiteX4" fmla="*/ 1940312 w 1940312"/>
                <a:gd name="connsiteY4" fmla="*/ 736880 h 91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0312" h="915299">
                  <a:moveTo>
                    <a:pt x="0" y="915299"/>
                  </a:moveTo>
                  <a:cubicBezTo>
                    <a:pt x="189570" y="472967"/>
                    <a:pt x="379141" y="30635"/>
                    <a:pt x="579863" y="899"/>
                  </a:cubicBezTo>
                  <a:cubicBezTo>
                    <a:pt x="780585" y="-28837"/>
                    <a:pt x="1031487" y="688558"/>
                    <a:pt x="1204331" y="736880"/>
                  </a:cubicBezTo>
                  <a:cubicBezTo>
                    <a:pt x="1377175" y="785202"/>
                    <a:pt x="1494263" y="290831"/>
                    <a:pt x="1616926" y="290831"/>
                  </a:cubicBezTo>
                  <a:cubicBezTo>
                    <a:pt x="1739589" y="290831"/>
                    <a:pt x="1839950" y="513855"/>
                    <a:pt x="1940312" y="73688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03452" y="3337931"/>
            <a:ext cx="2142815" cy="3127992"/>
            <a:chOff x="536230" y="3538209"/>
            <a:chExt cx="2142815" cy="3127992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925846" y="3548917"/>
              <a:ext cx="7025" cy="3086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11265" y="3538209"/>
                  <a:ext cx="1983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265" y="3538209"/>
                  <a:ext cx="198324" cy="307777"/>
                </a:xfrm>
                <a:prstGeom prst="rect">
                  <a:avLst/>
                </a:prstGeom>
                <a:blipFill>
                  <a:blip r:embed="rId47"/>
                  <a:stretch>
                    <a:fillRect l="-12121" r="-1212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/>
            <p:cNvSpPr/>
            <p:nvPr/>
          </p:nvSpPr>
          <p:spPr>
            <a:xfrm>
              <a:off x="1273002" y="5785737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273003" y="4104991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49" idx="4"/>
            </p:cNvCxnSpPr>
            <p:nvPr/>
          </p:nvCxnSpPr>
          <p:spPr>
            <a:xfrm flipH="1" flipV="1">
              <a:off x="1328375" y="4173905"/>
              <a:ext cx="5099" cy="173159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467834" y="5845620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7834" y="5845620"/>
                  <a:ext cx="234936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20513" r="-2307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467834" y="3815947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7834" y="3815947"/>
                  <a:ext cx="245708" cy="307777"/>
                </a:xfrm>
                <a:prstGeom prst="rect">
                  <a:avLst/>
                </a:prstGeom>
                <a:blipFill>
                  <a:blip r:embed="rId49"/>
                  <a:stretch>
                    <a:fillRect l="-20000" r="-225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/>
            <p:cNvCxnSpPr/>
            <p:nvPr/>
          </p:nvCxnSpPr>
          <p:spPr>
            <a:xfrm>
              <a:off x="832103" y="6512313"/>
              <a:ext cx="20153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99246" y="6358424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246" y="6358424"/>
                  <a:ext cx="213200" cy="307777"/>
                </a:xfrm>
                <a:prstGeom prst="rect">
                  <a:avLst/>
                </a:prstGeom>
                <a:blipFill>
                  <a:blip r:embed="rId50"/>
                  <a:stretch>
                    <a:fillRect l="-26471" r="-2647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54"/>
            <p:cNvCxnSpPr/>
            <p:nvPr/>
          </p:nvCxnSpPr>
          <p:spPr>
            <a:xfrm flipV="1">
              <a:off x="907492" y="5845620"/>
              <a:ext cx="386747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955495" y="4164874"/>
              <a:ext cx="386747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536230" y="5631848"/>
                  <a:ext cx="31079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230" y="5631848"/>
                  <a:ext cx="310790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7843" r="-7843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44180" y="3939323"/>
                  <a:ext cx="3299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180" y="3939323"/>
                  <a:ext cx="329962" cy="307777"/>
                </a:xfrm>
                <a:prstGeom prst="rect">
                  <a:avLst/>
                </a:prstGeom>
                <a:blipFill>
                  <a:blip r:embed="rId52"/>
                  <a:stretch>
                    <a:fillRect l="-7273" r="-3636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/>
            <p:cNvCxnSpPr/>
            <p:nvPr/>
          </p:nvCxnSpPr>
          <p:spPr>
            <a:xfrm>
              <a:off x="1338401" y="5845295"/>
              <a:ext cx="0" cy="7025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1338401" y="6093441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8401" y="6093441"/>
                  <a:ext cx="303865" cy="377219"/>
                </a:xfrm>
                <a:prstGeom prst="rect">
                  <a:avLst/>
                </a:prstGeom>
                <a:blipFill>
                  <a:blip r:embed="rId53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1570152" y="5039704"/>
                  <a:ext cx="1108893" cy="3546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𝑑𝑧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152" y="5039704"/>
                  <a:ext cx="1108893" cy="354649"/>
                </a:xfrm>
                <a:prstGeom prst="rect">
                  <a:avLst/>
                </a:prstGeom>
                <a:blipFill>
                  <a:blip r:embed="rId54"/>
                  <a:stretch>
                    <a:fillRect l="-4396" t="-34483" r="-30220" b="-413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/>
            <p:cNvCxnSpPr/>
            <p:nvPr/>
          </p:nvCxnSpPr>
          <p:spPr>
            <a:xfrm flipV="1">
              <a:off x="1321492" y="5100128"/>
              <a:ext cx="0" cy="31625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4212023" y="3617184"/>
            <a:ext cx="5798109" cy="2951357"/>
            <a:chOff x="4212023" y="3617184"/>
            <a:chExt cx="5798109" cy="2951357"/>
          </a:xfrm>
        </p:grpSpPr>
        <p:sp>
          <p:nvSpPr>
            <p:cNvPr id="70" name="Rectangle 69"/>
            <p:cNvSpPr/>
            <p:nvPr/>
          </p:nvSpPr>
          <p:spPr>
            <a:xfrm>
              <a:off x="7255781" y="3617184"/>
              <a:ext cx="490654" cy="379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255781" y="4018631"/>
              <a:ext cx="2609385" cy="23417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rot="16200000">
              <a:off x="6816237" y="5015735"/>
              <a:ext cx="1661532" cy="1356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8641321" y="5015736"/>
              <a:ext cx="1661532" cy="1356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969781" y="5914338"/>
              <a:ext cx="5040351" cy="11151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103595" y="5535195"/>
              <a:ext cx="490654" cy="379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V="1">
              <a:off x="5337770" y="6204270"/>
              <a:ext cx="2152186" cy="1115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>
              <a:off x="7872814" y="3996327"/>
              <a:ext cx="13010" cy="19180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45"/>
                <p:cNvSpPr txBox="1"/>
                <p:nvPr/>
              </p:nvSpPr>
              <p:spPr>
                <a:xfrm>
                  <a:off x="7942555" y="4834898"/>
                  <a:ext cx="2639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555" y="4834898"/>
                  <a:ext cx="263983" cy="307777"/>
                </a:xfrm>
                <a:prstGeom prst="rect">
                  <a:avLst/>
                </a:prstGeom>
                <a:blipFill>
                  <a:blip r:embed="rId55"/>
                  <a:stretch>
                    <a:fillRect l="-20930" r="-18605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46"/>
                <p:cNvSpPr txBox="1"/>
                <p:nvPr/>
              </p:nvSpPr>
              <p:spPr>
                <a:xfrm>
                  <a:off x="6307840" y="6260764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7840" y="6260764"/>
                  <a:ext cx="212045" cy="307777"/>
                </a:xfrm>
                <a:prstGeom prst="rect">
                  <a:avLst/>
                </a:prstGeom>
                <a:blipFill>
                  <a:blip r:embed="rId56"/>
                  <a:stretch>
                    <a:fillRect l="-25714" r="-20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7" name="Group 86"/>
            <p:cNvGrpSpPr/>
            <p:nvPr/>
          </p:nvGrpSpPr>
          <p:grpSpPr>
            <a:xfrm>
              <a:off x="4212023" y="5535195"/>
              <a:ext cx="934317" cy="709995"/>
              <a:chOff x="655896" y="708040"/>
              <a:chExt cx="2698726" cy="2135605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655896" y="708040"/>
                <a:ext cx="2698726" cy="2135605"/>
                <a:chOff x="683191" y="680744"/>
                <a:chExt cx="2698726" cy="2135605"/>
              </a:xfrm>
            </p:grpSpPr>
            <p:cxnSp>
              <p:nvCxnSpPr>
                <p:cNvPr id="90" name="Straight Arrow Connector 89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Rectangle 91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2" name="Rectangle 9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57"/>
                      <a:stretch>
                        <a:fillRect r="-95238" b="-16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Rectangle 92"/>
                    <p:cNvSpPr/>
                    <p:nvPr/>
                  </p:nvSpPr>
                  <p:spPr>
                    <a:xfrm>
                      <a:off x="683191" y="868026"/>
                      <a:ext cx="788543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3" name="Rectangle 9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3191" y="868026"/>
                      <a:ext cx="788543" cy="1110919"/>
                    </a:xfrm>
                    <a:prstGeom prst="rect">
                      <a:avLst/>
                    </a:prstGeom>
                    <a:blipFill>
                      <a:blip r:embed="rId5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5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9" name="Rectangle 88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79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18242" y="1143612"/>
            <a:ext cx="4820330" cy="1496599"/>
            <a:chOff x="750898" y="3142870"/>
            <a:chExt cx="4820330" cy="1496599"/>
          </a:xfrm>
        </p:grpSpPr>
        <p:grpSp>
          <p:nvGrpSpPr>
            <p:cNvPr id="5" name="Group 4"/>
            <p:cNvGrpSpPr/>
            <p:nvPr/>
          </p:nvGrpSpPr>
          <p:grpSpPr>
            <a:xfrm>
              <a:off x="750898" y="3142870"/>
              <a:ext cx="4820330" cy="1496599"/>
              <a:chOff x="983570" y="3488958"/>
              <a:chExt cx="4820330" cy="1496599"/>
            </a:xfrm>
          </p:grpSpPr>
          <p:sp>
            <p:nvSpPr>
              <p:cNvPr id="10" name="Rectangle 9"/>
              <p:cNvSpPr/>
              <p:nvPr/>
            </p:nvSpPr>
            <p:spPr>
              <a:xfrm rot="1669539">
                <a:off x="1721773" y="3488958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" name="Right Triangle 10"/>
              <p:cNvSpPr/>
              <p:nvPr/>
            </p:nvSpPr>
            <p:spPr>
              <a:xfrm>
                <a:off x="983570" y="3642775"/>
                <a:ext cx="2182483" cy="1121841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83570" y="4764616"/>
                <a:ext cx="4820330" cy="22094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>
                <a:endCxn id="11" idx="2"/>
              </p:cNvCxnSpPr>
              <p:nvPr/>
            </p:nvCxnSpPr>
            <p:spPr>
              <a:xfrm flipH="1" flipV="1">
                <a:off x="983570" y="4764616"/>
                <a:ext cx="2182483" cy="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405174" y="4456838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5174" y="4456838"/>
                    <a:ext cx="222304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5000" r="-25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861596" y="3642774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1596" y="3642774"/>
                    <a:ext cx="28969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638" r="-8511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4015181" y="3772155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7"/>
                <p:cNvSpPr txBox="1"/>
                <p:nvPr/>
              </p:nvSpPr>
              <p:spPr>
                <a:xfrm>
                  <a:off x="4155006" y="389130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5006" y="3891302"/>
                  <a:ext cx="289695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8333" r="-8333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10" idx="3"/>
            </p:cNvCxnSpPr>
            <p:nvPr/>
          </p:nvCxnSpPr>
          <p:spPr>
            <a:xfrm>
              <a:off x="2025528" y="3590614"/>
              <a:ext cx="1005864" cy="5201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72"/>
                <p:cNvSpPr txBox="1"/>
                <p:nvPr/>
              </p:nvSpPr>
              <p:spPr>
                <a:xfrm>
                  <a:off x="2548192" y="3457734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8192" y="3457734"/>
                  <a:ext cx="212045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6471" r="-2352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408064" y="2646279"/>
                <a:ext cx="2349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064" y="2646279"/>
                <a:ext cx="234936" cy="307777"/>
              </a:xfrm>
              <a:prstGeom prst="rect">
                <a:avLst/>
              </a:prstGeom>
              <a:blipFill>
                <a:blip r:embed="rId6"/>
                <a:stretch>
                  <a:fillRect l="-23077" r="-20513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83257" y="2646278"/>
                <a:ext cx="2457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257" y="2646278"/>
                <a:ext cx="245708" cy="307777"/>
              </a:xfrm>
              <a:prstGeom prst="rect">
                <a:avLst/>
              </a:prstGeom>
              <a:blipFill>
                <a:blip r:embed="rId7"/>
                <a:stretch>
                  <a:fillRect l="-22500" r="-20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69222" y="2646278"/>
                <a:ext cx="2341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222" y="2646278"/>
                <a:ext cx="234102" cy="307777"/>
              </a:xfrm>
              <a:prstGeom prst="rect">
                <a:avLst/>
              </a:prstGeom>
              <a:blipFill>
                <a:blip r:embed="rId8"/>
                <a:stretch>
                  <a:fillRect l="-23684" r="-18421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822588" y="3351138"/>
            <a:ext cx="3159937" cy="3002566"/>
            <a:chOff x="822588" y="3351138"/>
            <a:chExt cx="3159937" cy="3002566"/>
          </a:xfrm>
        </p:grpSpPr>
        <p:grpSp>
          <p:nvGrpSpPr>
            <p:cNvPr id="19" name="Group 18"/>
            <p:cNvGrpSpPr/>
            <p:nvPr/>
          </p:nvGrpSpPr>
          <p:grpSpPr>
            <a:xfrm>
              <a:off x="822588" y="3351138"/>
              <a:ext cx="3159937" cy="2478188"/>
              <a:chOff x="957865" y="3767038"/>
              <a:chExt cx="3159937" cy="2478188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957865" y="3767038"/>
                <a:ext cx="3159937" cy="2478188"/>
                <a:chOff x="957865" y="3767038"/>
                <a:chExt cx="3159937" cy="2478188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957865" y="3767038"/>
                  <a:ext cx="3159937" cy="2361444"/>
                  <a:chOff x="4347417" y="3636364"/>
                  <a:chExt cx="3159937" cy="2361444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4350893" y="3636364"/>
                    <a:ext cx="1707460" cy="841883"/>
                    <a:chOff x="2317785" y="1008668"/>
                    <a:chExt cx="1707460" cy="841883"/>
                  </a:xfrm>
                </p:grpSpPr>
                <p:sp>
                  <p:nvSpPr>
                    <p:cNvPr id="36" name="Freeform 35"/>
                    <p:cNvSpPr/>
                    <p:nvPr/>
                  </p:nvSpPr>
                  <p:spPr>
                    <a:xfrm>
                      <a:off x="2441542" y="1252980"/>
                      <a:ext cx="1583703" cy="537328"/>
                    </a:xfrm>
                    <a:custGeom>
                      <a:avLst/>
                      <a:gdLst>
                        <a:gd name="connsiteX0" fmla="*/ 0 w 10086681"/>
                        <a:gd name="connsiteY0" fmla="*/ 931129 h 1873809"/>
                        <a:gd name="connsiteX1" fmla="*/ 923827 w 10086681"/>
                        <a:gd name="connsiteY1" fmla="*/ 26156 h 1873809"/>
                        <a:gd name="connsiteX2" fmla="*/ 1838227 w 10086681"/>
                        <a:gd name="connsiteY2" fmla="*/ 1836102 h 1873809"/>
                        <a:gd name="connsiteX3" fmla="*/ 2771481 w 10086681"/>
                        <a:gd name="connsiteY3" fmla="*/ 26156 h 1873809"/>
                        <a:gd name="connsiteX4" fmla="*/ 3667027 w 10086681"/>
                        <a:gd name="connsiteY4" fmla="*/ 1873809 h 1873809"/>
                        <a:gd name="connsiteX5" fmla="*/ 4600281 w 10086681"/>
                        <a:gd name="connsiteY5" fmla="*/ 26156 h 1873809"/>
                        <a:gd name="connsiteX6" fmla="*/ 5486400 w 10086681"/>
                        <a:gd name="connsiteY6" fmla="*/ 1854956 h 1873809"/>
                        <a:gd name="connsiteX7" fmla="*/ 6400800 w 10086681"/>
                        <a:gd name="connsiteY7" fmla="*/ 26156 h 1873809"/>
                        <a:gd name="connsiteX8" fmla="*/ 7324627 w 10086681"/>
                        <a:gd name="connsiteY8" fmla="*/ 1854956 h 1873809"/>
                        <a:gd name="connsiteX9" fmla="*/ 8229600 w 10086681"/>
                        <a:gd name="connsiteY9" fmla="*/ 26156 h 1873809"/>
                        <a:gd name="connsiteX10" fmla="*/ 9134574 w 10086681"/>
                        <a:gd name="connsiteY10" fmla="*/ 1854956 h 1873809"/>
                        <a:gd name="connsiteX11" fmla="*/ 10086681 w 10086681"/>
                        <a:gd name="connsiteY11" fmla="*/ 931129 h 1873809"/>
                        <a:gd name="connsiteX12" fmla="*/ 10086681 w 10086681"/>
                        <a:gd name="connsiteY12" fmla="*/ 931129 h 18738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086681" h="1873809">
                          <a:moveTo>
                            <a:pt x="0" y="931129"/>
                          </a:moveTo>
                          <a:cubicBezTo>
                            <a:pt x="308728" y="403228"/>
                            <a:pt x="617456" y="-124673"/>
                            <a:pt x="923827" y="26156"/>
                          </a:cubicBezTo>
                          <a:cubicBezTo>
                            <a:pt x="1230198" y="176985"/>
                            <a:pt x="1530285" y="1836102"/>
                            <a:pt x="1838227" y="1836102"/>
                          </a:cubicBezTo>
                          <a:cubicBezTo>
                            <a:pt x="2146169" y="1836102"/>
                            <a:pt x="2466681" y="19871"/>
                            <a:pt x="2771481" y="26156"/>
                          </a:cubicBezTo>
                          <a:cubicBezTo>
                            <a:pt x="3076281" y="32440"/>
                            <a:pt x="3362227" y="1873809"/>
                            <a:pt x="3667027" y="1873809"/>
                          </a:cubicBezTo>
                          <a:cubicBezTo>
                            <a:pt x="3971827" y="1873809"/>
                            <a:pt x="4297052" y="29298"/>
                            <a:pt x="4600281" y="26156"/>
                          </a:cubicBezTo>
                          <a:cubicBezTo>
                            <a:pt x="4903510" y="23014"/>
                            <a:pt x="5186314" y="1854956"/>
                            <a:pt x="5486400" y="1854956"/>
                          </a:cubicBezTo>
                          <a:cubicBezTo>
                            <a:pt x="5786486" y="1854956"/>
                            <a:pt x="6094429" y="26156"/>
                            <a:pt x="6400800" y="26156"/>
                          </a:cubicBezTo>
                          <a:cubicBezTo>
                            <a:pt x="6707171" y="26156"/>
                            <a:pt x="7019827" y="1854956"/>
                            <a:pt x="7324627" y="1854956"/>
                          </a:cubicBezTo>
                          <a:cubicBezTo>
                            <a:pt x="7629427" y="1854956"/>
                            <a:pt x="7927942" y="26156"/>
                            <a:pt x="8229600" y="26156"/>
                          </a:cubicBezTo>
                          <a:cubicBezTo>
                            <a:pt x="8531258" y="26156"/>
                            <a:pt x="8825061" y="1704127"/>
                            <a:pt x="9134574" y="1854956"/>
                          </a:cubicBezTo>
                          <a:cubicBezTo>
                            <a:pt x="9444087" y="2005785"/>
                            <a:pt x="10086681" y="931129"/>
                            <a:pt x="10086681" y="931129"/>
                          </a:cubicBezTo>
                          <a:lnTo>
                            <a:pt x="10086681" y="931129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2317785" y="1008668"/>
                      <a:ext cx="123757" cy="841883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471175" y="4854077"/>
                    <a:ext cx="2977840" cy="997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6058353" y="4444704"/>
                    <a:ext cx="0" cy="4193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TextBox 89"/>
                      <p:cNvSpPr txBox="1"/>
                      <p:nvPr/>
                    </p:nvSpPr>
                    <p:spPr>
                      <a:xfrm>
                        <a:off x="5876122" y="4894698"/>
                        <a:ext cx="38490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8" name="TextBox 8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76122" y="4894698"/>
                        <a:ext cx="384907" cy="307777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9" name="Freeform 28"/>
                  <p:cNvSpPr/>
                  <p:nvPr/>
                </p:nvSpPr>
                <p:spPr>
                  <a:xfrm>
                    <a:off x="4503113" y="5405883"/>
                    <a:ext cx="761679" cy="537328"/>
                  </a:xfrm>
                  <a:custGeom>
                    <a:avLst/>
                    <a:gdLst>
                      <a:gd name="connsiteX0" fmla="*/ 0 w 10086681"/>
                      <a:gd name="connsiteY0" fmla="*/ 931129 h 1873809"/>
                      <a:gd name="connsiteX1" fmla="*/ 923827 w 10086681"/>
                      <a:gd name="connsiteY1" fmla="*/ 26156 h 1873809"/>
                      <a:gd name="connsiteX2" fmla="*/ 1838227 w 10086681"/>
                      <a:gd name="connsiteY2" fmla="*/ 1836102 h 1873809"/>
                      <a:gd name="connsiteX3" fmla="*/ 2771481 w 10086681"/>
                      <a:gd name="connsiteY3" fmla="*/ 26156 h 1873809"/>
                      <a:gd name="connsiteX4" fmla="*/ 3667027 w 10086681"/>
                      <a:gd name="connsiteY4" fmla="*/ 1873809 h 1873809"/>
                      <a:gd name="connsiteX5" fmla="*/ 4600281 w 10086681"/>
                      <a:gd name="connsiteY5" fmla="*/ 26156 h 1873809"/>
                      <a:gd name="connsiteX6" fmla="*/ 5486400 w 10086681"/>
                      <a:gd name="connsiteY6" fmla="*/ 1854956 h 1873809"/>
                      <a:gd name="connsiteX7" fmla="*/ 6400800 w 10086681"/>
                      <a:gd name="connsiteY7" fmla="*/ 26156 h 1873809"/>
                      <a:gd name="connsiteX8" fmla="*/ 7324627 w 10086681"/>
                      <a:gd name="connsiteY8" fmla="*/ 1854956 h 1873809"/>
                      <a:gd name="connsiteX9" fmla="*/ 8229600 w 10086681"/>
                      <a:gd name="connsiteY9" fmla="*/ 26156 h 1873809"/>
                      <a:gd name="connsiteX10" fmla="*/ 9134574 w 10086681"/>
                      <a:gd name="connsiteY10" fmla="*/ 1854956 h 1873809"/>
                      <a:gd name="connsiteX11" fmla="*/ 10086681 w 10086681"/>
                      <a:gd name="connsiteY11" fmla="*/ 931129 h 1873809"/>
                      <a:gd name="connsiteX12" fmla="*/ 10086681 w 10086681"/>
                      <a:gd name="connsiteY12" fmla="*/ 931129 h 187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086681" h="1873809">
                        <a:moveTo>
                          <a:pt x="0" y="931129"/>
                        </a:moveTo>
                        <a:cubicBezTo>
                          <a:pt x="308728" y="403228"/>
                          <a:pt x="617456" y="-124673"/>
                          <a:pt x="923827" y="26156"/>
                        </a:cubicBezTo>
                        <a:cubicBezTo>
                          <a:pt x="1230198" y="176985"/>
                          <a:pt x="1530285" y="1836102"/>
                          <a:pt x="1838227" y="1836102"/>
                        </a:cubicBezTo>
                        <a:cubicBezTo>
                          <a:pt x="2146169" y="1836102"/>
                          <a:pt x="2466681" y="19871"/>
                          <a:pt x="2771481" y="26156"/>
                        </a:cubicBezTo>
                        <a:cubicBezTo>
                          <a:pt x="3076281" y="32440"/>
                          <a:pt x="3362227" y="1873809"/>
                          <a:pt x="3667027" y="1873809"/>
                        </a:cubicBezTo>
                        <a:cubicBezTo>
                          <a:pt x="3971827" y="1873809"/>
                          <a:pt x="4297052" y="29298"/>
                          <a:pt x="4600281" y="26156"/>
                        </a:cubicBezTo>
                        <a:cubicBezTo>
                          <a:pt x="4903510" y="23014"/>
                          <a:pt x="5186314" y="1854956"/>
                          <a:pt x="5486400" y="1854956"/>
                        </a:cubicBezTo>
                        <a:cubicBezTo>
                          <a:pt x="5786486" y="1854956"/>
                          <a:pt x="6094429" y="26156"/>
                          <a:pt x="6400800" y="26156"/>
                        </a:cubicBezTo>
                        <a:cubicBezTo>
                          <a:pt x="6707171" y="26156"/>
                          <a:pt x="7019827" y="1854956"/>
                          <a:pt x="7324627" y="1854956"/>
                        </a:cubicBezTo>
                        <a:cubicBezTo>
                          <a:pt x="7629427" y="1854956"/>
                          <a:pt x="7927942" y="26156"/>
                          <a:pt x="8229600" y="26156"/>
                        </a:cubicBezTo>
                        <a:cubicBezTo>
                          <a:pt x="8531258" y="26156"/>
                          <a:pt x="8825061" y="1704127"/>
                          <a:pt x="9134574" y="1854956"/>
                        </a:cubicBezTo>
                        <a:cubicBezTo>
                          <a:pt x="9444087" y="2005785"/>
                          <a:pt x="10086681" y="931129"/>
                          <a:pt x="10086681" y="931129"/>
                        </a:cubicBezTo>
                        <a:lnTo>
                          <a:pt x="10086681" y="931129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6058353" y="3929380"/>
                    <a:ext cx="405353" cy="488624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5263629" y="5452875"/>
                    <a:ext cx="405353" cy="488624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Rectangle 31"/>
                      <p:cNvSpPr/>
                      <p:nvPr/>
                    </p:nvSpPr>
                    <p:spPr>
                      <a:xfrm>
                        <a:off x="5446486" y="4808235"/>
                        <a:ext cx="404598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2" name="Rectangle 3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46486" y="4808235"/>
                        <a:ext cx="404598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5264792" y="4838297"/>
                    <a:ext cx="0" cy="8431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Rectangle 33"/>
                  <p:cNvSpPr/>
                  <p:nvPr/>
                </p:nvSpPr>
                <p:spPr>
                  <a:xfrm>
                    <a:off x="4347417" y="5155925"/>
                    <a:ext cx="123757" cy="841883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105"/>
                      <p:cNvSpPr txBox="1"/>
                      <p:nvPr/>
                    </p:nvSpPr>
                    <p:spPr>
                      <a:xfrm>
                        <a:off x="7292808" y="4924267"/>
                        <a:ext cx="21454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5" name="TextBox 10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92808" y="4924267"/>
                        <a:ext cx="214546" cy="307777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11429" r="-11429" b="-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3" name="Rectangle 22"/>
                <p:cNvSpPr/>
                <p:nvPr/>
              </p:nvSpPr>
              <p:spPr>
                <a:xfrm flipH="1">
                  <a:off x="961881" y="4561127"/>
                  <a:ext cx="2911564" cy="141188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 flipH="1">
                  <a:off x="957865" y="6104038"/>
                  <a:ext cx="2911564" cy="141188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cxnSp>
            <p:nvCxnSpPr>
              <p:cNvPr id="21" name="Straight Arrow Connector 20"/>
              <p:cNvCxnSpPr/>
              <p:nvPr/>
            </p:nvCxnSpPr>
            <p:spPr>
              <a:xfrm>
                <a:off x="1880882" y="4900051"/>
                <a:ext cx="730029" cy="87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602357" y="6045927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2357" y="6045927"/>
                  <a:ext cx="234936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3684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94118" y="6045926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118" y="6045926"/>
                  <a:ext cx="245708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2500" r="-20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/>
            <p:cNvCxnSpPr/>
            <p:nvPr/>
          </p:nvCxnSpPr>
          <p:spPr>
            <a:xfrm>
              <a:off x="2515536" y="5685050"/>
              <a:ext cx="0" cy="36395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748878" y="5688138"/>
              <a:ext cx="0" cy="36395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900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2439400" y="442651"/>
            <a:ext cx="6087056" cy="6255468"/>
            <a:chOff x="2489888" y="509968"/>
            <a:chExt cx="6087056" cy="625546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9888" y="2434659"/>
              <a:ext cx="5968209" cy="4330777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/>
            <p:nvPr/>
          </p:nvCxnSpPr>
          <p:spPr>
            <a:xfrm flipV="1">
              <a:off x="3155640" y="2176609"/>
              <a:ext cx="5247864" cy="112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754327" y="1904333"/>
              <a:ext cx="0" cy="41934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89"/>
                <p:cNvSpPr txBox="1"/>
                <p:nvPr/>
              </p:nvSpPr>
              <p:spPr>
                <a:xfrm>
                  <a:off x="5711896" y="2209246"/>
                  <a:ext cx="38490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1896" y="2209246"/>
                  <a:ext cx="384907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5754327" y="1304664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105"/>
                <p:cNvSpPr txBox="1"/>
                <p:nvPr/>
              </p:nvSpPr>
              <p:spPr>
                <a:xfrm>
                  <a:off x="8362398" y="2158063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2398" y="2158063"/>
                  <a:ext cx="214546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4286" r="-857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/>
            <p:cNvSpPr/>
            <p:nvPr/>
          </p:nvSpPr>
          <p:spPr>
            <a:xfrm flipH="1">
              <a:off x="3155640" y="1817154"/>
              <a:ext cx="5197375" cy="14067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87870" y="1313241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284830" y="1304664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57110" y="959982"/>
              <a:ext cx="1117570" cy="841883"/>
              <a:chOff x="2317785" y="1008668"/>
              <a:chExt cx="1707460" cy="841883"/>
            </a:xfrm>
          </p:grpSpPr>
          <p:sp>
            <p:nvSpPr>
              <p:cNvPr id="34" name="Freeform 33"/>
              <p:cNvSpPr/>
              <p:nvPr/>
            </p:nvSpPr>
            <p:spPr>
              <a:xfrm>
                <a:off x="2441542" y="1252980"/>
                <a:ext cx="1583703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317785" y="1008668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5752729" y="1304731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283232" y="1304731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4289316" y="1005962"/>
              <a:ext cx="807813" cy="56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912449" y="509968"/>
                  <a:ext cx="126977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x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=−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2449" y="509968"/>
                  <a:ext cx="1269771" cy="345159"/>
                </a:xfrm>
                <a:prstGeom prst="rect">
                  <a:avLst/>
                </a:prstGeom>
                <a:blipFill>
                  <a:blip r:embed="rId5"/>
                  <a:stretch>
                    <a:fillRect l="-3846" t="-35714" r="-6731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/>
            <p:cNvCxnSpPr/>
            <p:nvPr/>
          </p:nvCxnSpPr>
          <p:spPr>
            <a:xfrm flipH="1">
              <a:off x="6507387" y="1005962"/>
              <a:ext cx="775845" cy="162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372398" y="509968"/>
                  <a:ext cx="1113510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398" y="509968"/>
                  <a:ext cx="1113510" cy="345159"/>
                </a:xfrm>
                <a:prstGeom prst="rect">
                  <a:avLst/>
                </a:prstGeom>
                <a:blipFill>
                  <a:blip r:embed="rId6"/>
                  <a:stretch>
                    <a:fillRect l="-3825" t="-35714" r="-7104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>
              <a:off x="4318557" y="2061864"/>
              <a:ext cx="1393339" cy="39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5822385" y="2057609"/>
              <a:ext cx="1404009" cy="124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287870" y="1904333"/>
              <a:ext cx="0" cy="41934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7283232" y="1887490"/>
              <a:ext cx="0" cy="41934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503710" y="2189421"/>
                  <a:ext cx="2559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3710" y="2189421"/>
                  <a:ext cx="25596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1429" r="-166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4926252" y="2176395"/>
                  <a:ext cx="2559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6252" y="2176395"/>
                  <a:ext cx="255968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1429" r="-1666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5603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397461" y="710143"/>
            <a:ext cx="4409753" cy="2750001"/>
            <a:chOff x="3397461" y="710143"/>
            <a:chExt cx="4409753" cy="2750001"/>
          </a:xfrm>
        </p:grpSpPr>
        <p:grpSp>
          <p:nvGrpSpPr>
            <p:cNvPr id="4" name="Group 3"/>
            <p:cNvGrpSpPr/>
            <p:nvPr/>
          </p:nvGrpSpPr>
          <p:grpSpPr>
            <a:xfrm>
              <a:off x="3397461" y="1236295"/>
              <a:ext cx="4409753" cy="2223849"/>
              <a:chOff x="1100977" y="708040"/>
              <a:chExt cx="4409753" cy="222384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100977" y="708040"/>
                <a:ext cx="4409753" cy="2223849"/>
                <a:chOff x="1128272" y="680744"/>
                <a:chExt cx="4409753" cy="2223849"/>
              </a:xfrm>
            </p:grpSpPr>
            <p:cxnSp>
              <p:nvCxnSpPr>
                <p:cNvPr id="7" name="Straight Arrow Connector 6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1507013" y="2535261"/>
                  <a:ext cx="4021442" cy="501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5170040" y="2535261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9" name="Rectangle 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70040" y="2535261"/>
                      <a:ext cx="367985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1128272" y="1259416"/>
                      <a:ext cx="39087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10" name="Rectangle 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28272" y="1259416"/>
                      <a:ext cx="390876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" name="Rectangle 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5585608" y="1901417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282760" y="2490661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2760" y="2490661"/>
                  <a:ext cx="234936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3684" r="-23684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780859" y="1566897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0859" y="1566897"/>
                  <a:ext cx="245708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9512" r="-1951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195342" y="2490661"/>
                  <a:ext cx="23410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342" y="2490661"/>
                  <a:ext cx="234102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0513" r="-1794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119970" y="710143"/>
                  <a:ext cx="2559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9970" y="710143"/>
                  <a:ext cx="255968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1429" r="-166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135492" y="2030410"/>
                  <a:ext cx="6074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492" y="2030410"/>
                  <a:ext cx="607474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9091" r="-14141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/>
            <p:cNvCxnSpPr/>
            <p:nvPr/>
          </p:nvCxnSpPr>
          <p:spPr>
            <a:xfrm flipV="1">
              <a:off x="3785772" y="1979642"/>
              <a:ext cx="1900418" cy="1999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>
            <a:xfrm>
              <a:off x="3813817" y="1074456"/>
              <a:ext cx="3231254" cy="1981255"/>
            </a:xfrm>
            <a:custGeom>
              <a:avLst/>
              <a:gdLst>
                <a:gd name="connsiteX0" fmla="*/ 0 w 3231254"/>
                <a:gd name="connsiteY0" fmla="*/ 671270 h 1981255"/>
                <a:gd name="connsiteX1" fmla="*/ 572202 w 3231254"/>
                <a:gd name="connsiteY1" fmla="*/ 1978357 h 1981255"/>
                <a:gd name="connsiteX2" fmla="*/ 1060256 w 3231254"/>
                <a:gd name="connsiteY2" fmla="*/ 1047128 h 1981255"/>
                <a:gd name="connsiteX3" fmla="*/ 1509041 w 3231254"/>
                <a:gd name="connsiteY3" fmla="*/ 1854942 h 1981255"/>
                <a:gd name="connsiteX4" fmla="*/ 2322464 w 3231254"/>
                <a:gd name="connsiteY4" fmla="*/ 14922 h 1981255"/>
                <a:gd name="connsiteX5" fmla="*/ 3231254 w 3231254"/>
                <a:gd name="connsiteY5" fmla="*/ 1136885 h 198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31254" h="1981255">
                  <a:moveTo>
                    <a:pt x="0" y="671270"/>
                  </a:moveTo>
                  <a:cubicBezTo>
                    <a:pt x="197746" y="1293492"/>
                    <a:pt x="395493" y="1915714"/>
                    <a:pt x="572202" y="1978357"/>
                  </a:cubicBezTo>
                  <a:cubicBezTo>
                    <a:pt x="748911" y="2041000"/>
                    <a:pt x="904116" y="1067697"/>
                    <a:pt x="1060256" y="1047128"/>
                  </a:cubicBezTo>
                  <a:cubicBezTo>
                    <a:pt x="1216396" y="1026559"/>
                    <a:pt x="1298673" y="2026976"/>
                    <a:pt x="1509041" y="1854942"/>
                  </a:cubicBezTo>
                  <a:cubicBezTo>
                    <a:pt x="1719409" y="1682908"/>
                    <a:pt x="2035429" y="134598"/>
                    <a:pt x="2322464" y="14922"/>
                  </a:cubicBezTo>
                  <a:cubicBezTo>
                    <a:pt x="2609500" y="-104754"/>
                    <a:pt x="2920377" y="516065"/>
                    <a:pt x="3231254" y="11368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946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11362</TotalTime>
  <Words>56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202</cp:revision>
  <dcterms:created xsi:type="dcterms:W3CDTF">2017-07-11T12:03:09Z</dcterms:created>
  <dcterms:modified xsi:type="dcterms:W3CDTF">2018-06-14T21:43:07Z</dcterms:modified>
</cp:coreProperties>
</file>