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2"/>
    <p:restoredTop sz="55685" autoAdjust="0"/>
  </p:normalViewPr>
  <p:slideViewPr>
    <p:cSldViewPr snapToGrid="0">
      <p:cViewPr>
        <p:scale>
          <a:sx n="135" d="100"/>
          <a:sy n="135" d="100"/>
        </p:scale>
        <p:origin x="-71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NULL"/><Relationship Id="rId21" Type="http://schemas.openxmlformats.org/officeDocument/2006/relationships/image" Target="NULL"/><Relationship Id="rId22" Type="http://schemas.openxmlformats.org/officeDocument/2006/relationships/image" Target="../media/image19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image" Target="NULL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NULL"/><Relationship Id="rId1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31" Type="http://schemas.openxmlformats.org/officeDocument/2006/relationships/image" Target="../media/image2.png"/><Relationship Id="rId32" Type="http://schemas.openxmlformats.org/officeDocument/2006/relationships/image" Target="../media/image43.png"/><Relationship Id="rId1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28" Type="http://schemas.openxmlformats.org/officeDocument/2006/relationships/image" Target="../media/image62.png"/><Relationship Id="rId29" Type="http://schemas.openxmlformats.org/officeDocument/2006/relationships/image" Target="../media/image52.png"/><Relationship Id="rId33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858" y="422364"/>
            <a:ext cx="5159506" cy="4516539"/>
            <a:chOff x="591858" y="422364"/>
            <a:chExt cx="5159506" cy="4516539"/>
          </a:xfrm>
        </p:grpSpPr>
        <p:grpSp>
          <p:nvGrpSpPr>
            <p:cNvPr id="45" name="Group 44"/>
            <p:cNvGrpSpPr/>
            <p:nvPr/>
          </p:nvGrpSpPr>
          <p:grpSpPr>
            <a:xfrm>
              <a:off x="591858" y="422364"/>
              <a:ext cx="5159506" cy="4516539"/>
              <a:chOff x="1404658" y="249644"/>
              <a:chExt cx="5159506" cy="4516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4658" y="1986332"/>
                <a:ext cx="1707460" cy="841883"/>
                <a:chOff x="2317785" y="1008668"/>
                <a:chExt cx="1707460" cy="841883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41542" y="1252980"/>
                  <a:ext cx="1583703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17785" y="1008668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1405198" y="3336334"/>
                <a:ext cx="3969442" cy="8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8007" y="2927126"/>
                <a:ext cx="0" cy="4193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9"/>
                  <p:cNvSpPr txBox="1"/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 13"/>
              <p:cNvSpPr/>
              <p:nvPr/>
            </p:nvSpPr>
            <p:spPr>
              <a:xfrm>
                <a:off x="1560894" y="4068500"/>
                <a:ext cx="761679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12118" y="227934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21410" y="4115492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324446" y="3320719"/>
                <a:ext cx="0" cy="8431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05198" y="3818542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05"/>
                  <p:cNvSpPr txBox="1"/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 flipH="1">
                <a:off x="1405198" y="278042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1405198" y="463598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560894" y="861129"/>
                <a:ext cx="2388411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8352" y="928436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5198" y="611171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1405198" y="1428610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959465" y="1545882"/>
                <a:ext cx="9047" cy="18001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118007" y="3320719"/>
                <a:ext cx="828" cy="122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389919" y="722931"/>
                <a:ext cx="559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t="-33333" r="-8974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V="1">
                <a:off x="2309228" y="3961713"/>
                <a:ext cx="555126" cy="7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513" t="-35088" r="-92308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78" r="-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𝑒𝑥𝑡𝑒𝑛𝑠𝑖𝑜𝑛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40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𝑐𝑜𝑚𝑝𝑟𝑒𝑠𝑠𝑖𝑜𝑛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36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" r="-1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328852" y="960037"/>
            <a:ext cx="3563694" cy="3422751"/>
            <a:chOff x="7328852" y="960037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7328852" y="960037"/>
              <a:ext cx="3563694" cy="3422751"/>
              <a:chOff x="7328852" y="960037"/>
              <a:chExt cx="3563694" cy="342275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328852" y="960037"/>
                <a:ext cx="3563694" cy="3422751"/>
                <a:chOff x="5179987" y="3123739"/>
                <a:chExt cx="3563694" cy="342275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79987" y="3123739"/>
                  <a:ext cx="3563694" cy="3422751"/>
                  <a:chOff x="5183922" y="3115092"/>
                  <a:chExt cx="3563694" cy="3422751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183922" y="3115092"/>
                    <a:ext cx="3563694" cy="3422751"/>
                    <a:chOff x="-217698" y="708040"/>
                    <a:chExt cx="3563694" cy="3422751"/>
                  </a:xfrm>
                </p:grpSpPr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-217698" y="708040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CA" dirty="0"/>
                    </a:p>
                  </p:txBody>
                </p:sp>
              </p:grpSp>
              <p:sp>
                <p:nvSpPr>
                  <p:cNvPr id="58" name="Oval 57"/>
                  <p:cNvSpPr/>
                  <p:nvPr/>
                </p:nvSpPr>
                <p:spPr>
                  <a:xfrm>
                    <a:off x="5859707" y="4021734"/>
                    <a:ext cx="2094753" cy="196531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01139" y="3726926"/>
                    <a:ext cx="374" cy="7379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7254222" y="3693255"/>
                  <a:ext cx="542982" cy="7882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253848" y="3707146"/>
                  <a:ext cx="543356" cy="2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881717" y="4473513"/>
                  <a:ext cx="915487" cy="4961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23333" r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9934729" y="2331197"/>
                <a:ext cx="374" cy="48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329" r="-16456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Oval 70"/>
              <p:cNvSpPr/>
              <p:nvPr/>
            </p:nvSpPr>
            <p:spPr>
              <a:xfrm>
                <a:off x="9909926" y="22432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>
              <a:off x="8888606" y="2575343"/>
              <a:ext cx="508000" cy="508000"/>
            </a:xfrm>
            <a:prstGeom prst="arc">
              <a:avLst>
                <a:gd name="adj1" fmla="val 1899288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49785" y="692159"/>
            <a:ext cx="5180589" cy="4168115"/>
            <a:chOff x="649785" y="692159"/>
            <a:chExt cx="5180589" cy="4168115"/>
          </a:xfrm>
        </p:grpSpPr>
        <p:grpSp>
          <p:nvGrpSpPr>
            <p:cNvPr id="66" name="Group 65"/>
            <p:cNvGrpSpPr/>
            <p:nvPr/>
          </p:nvGrpSpPr>
          <p:grpSpPr>
            <a:xfrm>
              <a:off x="649785" y="692159"/>
              <a:ext cx="5180589" cy="4165777"/>
              <a:chOff x="649785" y="692159"/>
              <a:chExt cx="5180589" cy="416577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49785" y="692159"/>
                <a:ext cx="4500280" cy="4165777"/>
                <a:chOff x="649785" y="692159"/>
                <a:chExt cx="4500280" cy="416577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 rot="5400000">
                  <a:off x="2480131" y="1143812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35" name="Freeform 34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Freeform 11"/>
                <p:cNvSpPr/>
                <p:nvPr/>
              </p:nvSpPr>
              <p:spPr>
                <a:xfrm rot="5400000">
                  <a:off x="1313438" y="1185778"/>
                  <a:ext cx="117544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5400000">
                  <a:off x="3014798" y="2376848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5400000">
                  <a:off x="1936963" y="351960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 rot="5400000">
                  <a:off x="3437237" y="1792261"/>
                  <a:ext cx="2388411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4416291" y="3222542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4667245" y="351961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638" r="-85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994041" y="692159"/>
                  <a:ext cx="30480" cy="4165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024521" y="2042165"/>
                  <a:ext cx="8855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1024522" y="2438803"/>
                  <a:ext cx="19486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994041" y="3264580"/>
                  <a:ext cx="3368737" cy="97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913372" y="2042165"/>
                  <a:ext cx="222407" cy="1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981" r="-754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25000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3653203" y="2631440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653203" y="2065102"/>
                <a:ext cx="0" cy="6045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592746" y="25474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97" t="-33333" r="-1206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/>
              <p:nvPr/>
            </p:nvCxnSpPr>
            <p:spPr>
              <a:xfrm>
                <a:off x="5210522" y="3543522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210522" y="2594701"/>
                <a:ext cx="0" cy="9870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50065" y="345949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47" t="-35714" r="-1546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𝑙𝑒𝑛𝑔𝑡h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91" r="-583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𝑒𝑥𝑡𝑒𝑛𝑠𝑖𝑜𝑛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553" r="-35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4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87322" y="771302"/>
            <a:ext cx="6748757" cy="5184563"/>
            <a:chOff x="487322" y="771302"/>
            <a:chExt cx="6748757" cy="5184563"/>
          </a:xfrm>
        </p:grpSpPr>
        <p:sp>
          <p:nvSpPr>
            <p:cNvPr id="4" name="Rectangle 3"/>
            <p:cNvSpPr/>
            <p:nvPr/>
          </p:nvSpPr>
          <p:spPr>
            <a:xfrm flipH="1">
              <a:off x="724478" y="169035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864052" y="113138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8516" y="82047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422309" y="114154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9523" y="80963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62317" y="3545369"/>
              <a:ext cx="438127" cy="488624"/>
              <a:chOff x="8411233" y="2856958"/>
              <a:chExt cx="405353" cy="4886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411233" y="285695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392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/>
            <p:cNvSpPr/>
            <p:nvPr/>
          </p:nvSpPr>
          <p:spPr>
            <a:xfrm flipH="1">
              <a:off x="734201" y="406199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73774" y="3503028"/>
              <a:ext cx="1464745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8239" y="319211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24242" y="3513188"/>
              <a:ext cx="170461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39246" y="318127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3591" y="5290634"/>
              <a:ext cx="438127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734201" y="5807261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73774" y="5248293"/>
              <a:ext cx="889431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239" y="4937375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22104" y="5258453"/>
              <a:ext cx="2306756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39246" y="4926537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865" r="-786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08" r="-412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908946" y="306663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981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64" r="-545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5025026" y="3117399"/>
              <a:ext cx="883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29889" y="3117399"/>
              <a:ext cx="894080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3333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15385" t="-35088" r="-6923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5949116" y="462709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959276" y="4667703"/>
              <a:ext cx="587615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49739" y="4737746"/>
              <a:ext cx="1186340" cy="4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35714" r="-7058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7308" t="-33333" r="-6730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487322" y="2156803"/>
              <a:ext cx="4481788" cy="558534"/>
              <a:chOff x="919312" y="3331012"/>
              <a:chExt cx="4481788" cy="558534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025912" y="3428135"/>
                <a:ext cx="4307805" cy="108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1933360" y="1402188"/>
              <a:ext cx="13108" cy="139835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13089" y="1392028"/>
              <a:ext cx="6577" cy="140180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7692" r="-5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581818" y="2286388"/>
              <a:ext cx="6089" cy="12745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V="1">
              <a:off x="1933360" y="2799185"/>
              <a:ext cx="664937" cy="13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8750" r="-875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>
              <a:off x="2587907" y="2791014"/>
              <a:ext cx="814796" cy="28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8750" r="-937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5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90880" y="579120"/>
            <a:ext cx="3108960" cy="3688080"/>
            <a:chOff x="690880" y="579120"/>
            <a:chExt cx="3108960" cy="3688080"/>
          </a:xfrm>
        </p:grpSpPr>
        <p:grpSp>
          <p:nvGrpSpPr>
            <p:cNvPr id="30" name="Group 29"/>
            <p:cNvGrpSpPr/>
            <p:nvPr/>
          </p:nvGrpSpPr>
          <p:grpSpPr>
            <a:xfrm>
              <a:off x="690880" y="579120"/>
              <a:ext cx="3108960" cy="3688080"/>
              <a:chOff x="3972560" y="1584960"/>
              <a:chExt cx="3108960" cy="36880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5521960" y="30276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511800" y="3027680"/>
                <a:ext cx="1102775" cy="1229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6482080" y="4135119"/>
                <a:ext cx="234095" cy="23409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064759" y="2697480"/>
                <a:ext cx="914400" cy="914400"/>
              </a:xfrm>
              <a:prstGeom prst="arc">
                <a:avLst>
                  <a:gd name="adj1" fmla="val 2105749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4" idx="4"/>
              </p:cNvCxnSpPr>
              <p:nvPr/>
            </p:nvCxnSpPr>
            <p:spPr>
              <a:xfrm>
                <a:off x="6599128" y="436921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031173" y="3611880"/>
                <a:ext cx="505509" cy="55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Oval 26"/>
              <p:cNvSpPr/>
              <p:nvPr/>
            </p:nvSpPr>
            <p:spPr>
              <a:xfrm>
                <a:off x="5485605" y="299503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/>
              <p:cNvSpPr/>
              <p:nvPr/>
            </p:nvSpPr>
            <p:spPr>
              <a:xfrm>
                <a:off x="3972560" y="1584960"/>
                <a:ext cx="3108960" cy="3144727"/>
              </a:xfrm>
              <a:prstGeom prst="arc">
                <a:avLst>
                  <a:gd name="adj1" fmla="val 21564982"/>
                  <a:gd name="adj2" fmla="val 10797033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997809" y="1454500"/>
              <a:ext cx="898789" cy="709995"/>
              <a:chOff x="758520" y="708040"/>
              <a:chExt cx="2596102" cy="213560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Rectangle 3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150509" y="1723641"/>
            <a:ext cx="1535217" cy="2572062"/>
            <a:chOff x="6150509" y="1723641"/>
            <a:chExt cx="1535217" cy="2572062"/>
          </a:xfrm>
        </p:grpSpPr>
        <p:grpSp>
          <p:nvGrpSpPr>
            <p:cNvPr id="52" name="Group 51"/>
            <p:cNvGrpSpPr/>
            <p:nvPr/>
          </p:nvGrpSpPr>
          <p:grpSpPr>
            <a:xfrm>
              <a:off x="6150509" y="1723641"/>
              <a:ext cx="1535217" cy="2572062"/>
              <a:chOff x="6150509" y="1723641"/>
              <a:chExt cx="1535217" cy="2572062"/>
            </a:xfrm>
          </p:grpSpPr>
          <p:sp>
            <p:nvSpPr>
              <p:cNvPr id="40" name="Freeform 39"/>
              <p:cNvSpPr/>
              <p:nvPr/>
            </p:nvSpPr>
            <p:spPr>
              <a:xfrm rot="20473926">
                <a:off x="6441753" y="1723641"/>
                <a:ext cx="1243973" cy="2572062"/>
              </a:xfrm>
              <a:custGeom>
                <a:avLst/>
                <a:gdLst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7617 w 1208255"/>
                  <a:gd name="connsiteY0" fmla="*/ 0 h 2568538"/>
                  <a:gd name="connsiteX1" fmla="*/ 978017 w 1208255"/>
                  <a:gd name="connsiteY1" fmla="*/ 304800 h 2568538"/>
                  <a:gd name="connsiteX2" fmla="*/ 1191377 w 1208255"/>
                  <a:gd name="connsiteY2" fmla="*/ 1524000 h 2568538"/>
                  <a:gd name="connsiteX3" fmla="*/ 1028817 w 1208255"/>
                  <a:gd name="connsiteY3" fmla="*/ 2326640 h 2568538"/>
                  <a:gd name="connsiteX4" fmla="*/ 409057 w 1208255"/>
                  <a:gd name="connsiteY4" fmla="*/ 2540000 h 2568538"/>
                  <a:gd name="connsiteX5" fmla="*/ 2657 w 1208255"/>
                  <a:gd name="connsiteY5" fmla="*/ 1493520 h 2568538"/>
                  <a:gd name="connsiteX6" fmla="*/ 124577 w 1208255"/>
                  <a:gd name="connsiteY6" fmla="*/ 518160 h 2568538"/>
                  <a:gd name="connsiteX7" fmla="*/ 317617 w 1208255"/>
                  <a:gd name="connsiteY7" fmla="*/ 0 h 2568538"/>
                  <a:gd name="connsiteX0" fmla="*/ 317995 w 1208633"/>
                  <a:gd name="connsiteY0" fmla="*/ 0 h 2568538"/>
                  <a:gd name="connsiteX1" fmla="*/ 978395 w 1208633"/>
                  <a:gd name="connsiteY1" fmla="*/ 304800 h 2568538"/>
                  <a:gd name="connsiteX2" fmla="*/ 1191755 w 1208633"/>
                  <a:gd name="connsiteY2" fmla="*/ 1524000 h 2568538"/>
                  <a:gd name="connsiteX3" fmla="*/ 1029195 w 1208633"/>
                  <a:gd name="connsiteY3" fmla="*/ 2326640 h 2568538"/>
                  <a:gd name="connsiteX4" fmla="*/ 409435 w 1208633"/>
                  <a:gd name="connsiteY4" fmla="*/ 2540000 h 2568538"/>
                  <a:gd name="connsiteX5" fmla="*/ 3035 w 1208633"/>
                  <a:gd name="connsiteY5" fmla="*/ 1493520 h 2568538"/>
                  <a:gd name="connsiteX6" fmla="*/ 124955 w 1208633"/>
                  <a:gd name="connsiteY6" fmla="*/ 518160 h 2568538"/>
                  <a:gd name="connsiteX7" fmla="*/ 317995 w 1208633"/>
                  <a:gd name="connsiteY7" fmla="*/ 0 h 2568538"/>
                  <a:gd name="connsiteX0" fmla="*/ 326425 w 1217063"/>
                  <a:gd name="connsiteY0" fmla="*/ 0 h 2568538"/>
                  <a:gd name="connsiteX1" fmla="*/ 986825 w 1217063"/>
                  <a:gd name="connsiteY1" fmla="*/ 304800 h 2568538"/>
                  <a:gd name="connsiteX2" fmla="*/ 1200185 w 1217063"/>
                  <a:gd name="connsiteY2" fmla="*/ 1524000 h 2568538"/>
                  <a:gd name="connsiteX3" fmla="*/ 1037625 w 1217063"/>
                  <a:gd name="connsiteY3" fmla="*/ 2326640 h 2568538"/>
                  <a:gd name="connsiteX4" fmla="*/ 417865 w 1217063"/>
                  <a:gd name="connsiteY4" fmla="*/ 2540000 h 2568538"/>
                  <a:gd name="connsiteX5" fmla="*/ 11465 w 1217063"/>
                  <a:gd name="connsiteY5" fmla="*/ 1493520 h 2568538"/>
                  <a:gd name="connsiteX6" fmla="*/ 133385 w 1217063"/>
                  <a:gd name="connsiteY6" fmla="*/ 518160 h 2568538"/>
                  <a:gd name="connsiteX7" fmla="*/ 326425 w 121706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3524 h 2572062"/>
                  <a:gd name="connsiteX1" fmla="*/ 1013735 w 1243973"/>
                  <a:gd name="connsiteY1" fmla="*/ 308324 h 2572062"/>
                  <a:gd name="connsiteX2" fmla="*/ 1227095 w 1243973"/>
                  <a:gd name="connsiteY2" fmla="*/ 1527524 h 2572062"/>
                  <a:gd name="connsiteX3" fmla="*/ 1064535 w 1243973"/>
                  <a:gd name="connsiteY3" fmla="*/ 2330164 h 2572062"/>
                  <a:gd name="connsiteX4" fmla="*/ 444775 w 1243973"/>
                  <a:gd name="connsiteY4" fmla="*/ 2543524 h 2572062"/>
                  <a:gd name="connsiteX5" fmla="*/ 38375 w 1243973"/>
                  <a:gd name="connsiteY5" fmla="*/ 1497044 h 2572062"/>
                  <a:gd name="connsiteX6" fmla="*/ 68855 w 1243973"/>
                  <a:gd name="connsiteY6" fmla="*/ 521684 h 2572062"/>
                  <a:gd name="connsiteX7" fmla="*/ 353335 w 1243973"/>
                  <a:gd name="connsiteY7" fmla="*/ 3524 h 25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973" h="2572062">
                    <a:moveTo>
                      <a:pt x="353335" y="3524"/>
                    </a:moveTo>
                    <a:cubicBezTo>
                      <a:pt x="593788" y="-26956"/>
                      <a:pt x="874882" y="145764"/>
                      <a:pt x="1013735" y="308324"/>
                    </a:cubicBezTo>
                    <a:cubicBezTo>
                      <a:pt x="1176295" y="694404"/>
                      <a:pt x="1288055" y="1131284"/>
                      <a:pt x="1227095" y="1527524"/>
                    </a:cubicBezTo>
                    <a:cubicBezTo>
                      <a:pt x="1244028" y="1825551"/>
                      <a:pt x="1260962" y="2154057"/>
                      <a:pt x="1064535" y="2330164"/>
                    </a:cubicBezTo>
                    <a:cubicBezTo>
                      <a:pt x="857948" y="2452084"/>
                      <a:pt x="610722" y="2645124"/>
                      <a:pt x="444775" y="2543524"/>
                    </a:cubicBezTo>
                    <a:cubicBezTo>
                      <a:pt x="167068" y="2235337"/>
                      <a:pt x="11282" y="1906831"/>
                      <a:pt x="38375" y="1497044"/>
                    </a:cubicBezTo>
                    <a:cubicBezTo>
                      <a:pt x="-12425" y="1151604"/>
                      <a:pt x="-22585" y="856964"/>
                      <a:pt x="68855" y="521684"/>
                    </a:cubicBezTo>
                    <a:cubicBezTo>
                      <a:pt x="112882" y="267684"/>
                      <a:pt x="187388" y="44164"/>
                      <a:pt x="353335" y="3524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49621" y="20290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7063739" y="2732144"/>
                <a:ext cx="368301" cy="361057"/>
              </a:xfrm>
              <a:prstGeom prst="mathMultiply">
                <a:avLst>
                  <a:gd name="adj1" fmla="val 83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2329" r="-1095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7254240" y="291745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6607710" y="20568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3" idx="2"/>
              </p:cNvCxnSpPr>
              <p:nvPr/>
            </p:nvCxnSpPr>
            <p:spPr>
              <a:xfrm>
                <a:off x="6597550" y="2056880"/>
                <a:ext cx="746033" cy="949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6150509" y="1726680"/>
                <a:ext cx="914400" cy="914400"/>
              </a:xfrm>
              <a:prstGeom prst="arc">
                <a:avLst>
                  <a:gd name="adj1" fmla="val 2480404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2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227947" y="405286"/>
            <a:ext cx="3965198" cy="4922971"/>
            <a:chOff x="2227947" y="405286"/>
            <a:chExt cx="3965198" cy="4922971"/>
          </a:xfrm>
        </p:grpSpPr>
        <p:grpSp>
          <p:nvGrpSpPr>
            <p:cNvPr id="44" name="Group 43"/>
            <p:cNvGrpSpPr/>
            <p:nvPr/>
          </p:nvGrpSpPr>
          <p:grpSpPr>
            <a:xfrm>
              <a:off x="2227947" y="634787"/>
              <a:ext cx="3928471" cy="4323886"/>
              <a:chOff x="2209093" y="634787"/>
              <a:chExt cx="3928471" cy="432388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81747" y="1011381"/>
                <a:ext cx="2340000" cy="234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35566" y="203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800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91711" y="86208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209093" y="4819124"/>
                <a:ext cx="39284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735566" y="467067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91711" y="466446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48002" y="4669833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14" idx="0"/>
              </p:cNvCxnSpPr>
              <p:nvPr/>
            </p:nvCxnSpPr>
            <p:spPr>
              <a:xfrm>
                <a:off x="2879566" y="2320089"/>
                <a:ext cx="0" cy="23505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6" idx="4"/>
                <a:endCxn id="17" idx="0"/>
              </p:cNvCxnSpPr>
              <p:nvPr/>
            </p:nvCxnSpPr>
            <p:spPr>
              <a:xfrm flipH="1">
                <a:off x="3192002" y="1535749"/>
                <a:ext cx="5" cy="313408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4"/>
                <a:endCxn id="16" idx="0"/>
              </p:cNvCxnSpPr>
              <p:nvPr/>
            </p:nvCxnSpPr>
            <p:spPr>
              <a:xfrm>
                <a:off x="4035711" y="1150089"/>
                <a:ext cx="0" cy="351437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065527" y="2032089"/>
                <a:ext cx="272336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77527" y="124774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065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77527" y="466555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7" idx="4"/>
                <a:endCxn id="29" idx="0"/>
              </p:cNvCxnSpPr>
              <p:nvPr/>
            </p:nvCxnSpPr>
            <p:spPr>
              <a:xfrm>
                <a:off x="5201695" y="2320089"/>
                <a:ext cx="7832" cy="234547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8" idx="4"/>
                <a:endCxn id="30" idx="0"/>
              </p:cNvCxnSpPr>
              <p:nvPr/>
            </p:nvCxnSpPr>
            <p:spPr>
              <a:xfrm>
                <a:off x="4921527" y="1535749"/>
                <a:ext cx="0" cy="31298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/>
              <p:cNvSpPr/>
              <p:nvPr/>
            </p:nvSpPr>
            <p:spPr>
              <a:xfrm rot="16200000">
                <a:off x="2426392" y="634787"/>
                <a:ext cx="2880000" cy="2880000"/>
              </a:xfrm>
              <a:prstGeom prst="arc">
                <a:avLst>
                  <a:gd name="adj1" fmla="val 16200000"/>
                  <a:gd name="adj2" fmla="val 18024115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599" y="4819124"/>
                  <a:ext cx="21454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92" y="5020480"/>
                  <a:ext cx="21319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9412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913" y="5020480"/>
                  <a:ext cx="23493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706" y="4991544"/>
                  <a:ext cx="42729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9" r="-114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>
              <a:endCxn id="46" idx="0"/>
            </p:cNvCxnSpPr>
            <p:nvPr/>
          </p:nvCxnSpPr>
          <p:spPr>
            <a:xfrm flipH="1">
              <a:off x="4053892" y="4819124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229822" y="4811412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97752" y="4815118"/>
              <a:ext cx="668" cy="201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346051" y="1905279"/>
              <a:ext cx="20550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j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83129" y="908146"/>
              <a:ext cx="4277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k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33918" y="405286"/>
              <a:ext cx="43994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9254" y="862089"/>
              <a:ext cx="4646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34710" y="1929867"/>
              <a:ext cx="5009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Wingdings 2" charset="2"/>
                  <a:ea typeface="Wingdings 2" charset="2"/>
                  <a:cs typeface="Wingdings 2" charset="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94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3503" y="967584"/>
            <a:ext cx="9642234" cy="4750111"/>
            <a:chOff x="463503" y="967584"/>
            <a:chExt cx="9642234" cy="4750111"/>
          </a:xfrm>
        </p:grpSpPr>
        <p:grpSp>
          <p:nvGrpSpPr>
            <p:cNvPr id="7" name="Group 6"/>
            <p:cNvGrpSpPr/>
            <p:nvPr/>
          </p:nvGrpSpPr>
          <p:grpSpPr>
            <a:xfrm>
              <a:off x="5595686" y="1923295"/>
              <a:ext cx="4510051" cy="3794400"/>
              <a:chOff x="7315918" y="1511018"/>
              <a:chExt cx="4510051" cy="3794400"/>
            </a:xfrm>
          </p:grpSpPr>
          <p:cxnSp>
            <p:nvCxnSpPr>
              <p:cNvPr id="624" name="Straight Connector 623"/>
              <p:cNvCxnSpPr/>
              <p:nvPr/>
            </p:nvCxnSpPr>
            <p:spPr>
              <a:xfrm>
                <a:off x="11259815" y="346182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rot="1860000">
                <a:off x="10961713" y="453918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5" name="Group 614"/>
              <p:cNvGrpSpPr/>
              <p:nvPr/>
            </p:nvGrpSpPr>
            <p:grpSpPr>
              <a:xfrm>
                <a:off x="7315918" y="1511018"/>
                <a:ext cx="4065040" cy="3794400"/>
                <a:chOff x="6690769" y="1601950"/>
                <a:chExt cx="4065040" cy="37944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40266" y="1601950"/>
                  <a:ext cx="3794400" cy="379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813505" y="3552757"/>
                  <a:ext cx="3796146" cy="0"/>
                </a:xfrm>
                <a:prstGeom prst="line">
                  <a:avLst/>
                </a:prstGeom>
                <a:ln w="38100"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0467809" y="3408757"/>
                  <a:ext cx="288000" cy="28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32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0179809" y="4386167"/>
                  <a:ext cx="288000" cy="28800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90769" y="3408757"/>
                  <a:ext cx="288000" cy="28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32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983050" y="2360707"/>
                  <a:ext cx="288000" cy="28800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7000">
                      <a:schemeClr val="accent5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0" name="Straight Connector 609"/>
                <p:cNvCxnSpPr>
                  <a:stCxn id="24" idx="5"/>
                  <a:endCxn id="22" idx="1"/>
                </p:cNvCxnSpPr>
                <p:nvPr/>
              </p:nvCxnSpPr>
              <p:spPr>
                <a:xfrm>
                  <a:off x="7228873" y="2606530"/>
                  <a:ext cx="2993113" cy="18218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0" name="TextBox 629"/>
                  <p:cNvSpPr txBox="1"/>
                  <p:nvPr/>
                </p:nvSpPr>
                <p:spPr>
                  <a:xfrm>
                    <a:off x="11644830" y="3328826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0" name="TextBox 6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4830" y="3328826"/>
                    <a:ext cx="181139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2" name="Arc 631"/>
              <p:cNvSpPr/>
              <p:nvPr/>
            </p:nvSpPr>
            <p:spPr>
              <a:xfrm>
                <a:off x="8485947" y="2593095"/>
                <a:ext cx="1799413" cy="1737459"/>
              </a:xfrm>
              <a:prstGeom prst="arc">
                <a:avLst>
                  <a:gd name="adj1" fmla="val 255907"/>
                  <a:gd name="adj2" fmla="val 1712903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1329119" y="4533432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9119" y="4533432"/>
                    <a:ext cx="18947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032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63503" y="967584"/>
              <a:ext cx="4052848" cy="3471651"/>
              <a:chOff x="463503" y="967584"/>
              <a:chExt cx="4052848" cy="347165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3503" y="967584"/>
                <a:ext cx="4052848" cy="3471651"/>
                <a:chOff x="1761482" y="952107"/>
                <a:chExt cx="4052848" cy="3471651"/>
              </a:xfrm>
            </p:grpSpPr>
            <p:sp>
              <p:nvSpPr>
                <p:cNvPr id="621" name="Arc 620"/>
                <p:cNvSpPr/>
                <p:nvPr/>
              </p:nvSpPr>
              <p:spPr>
                <a:xfrm>
                  <a:off x="2813891" y="3655193"/>
                  <a:ext cx="1853800" cy="396666"/>
                </a:xfrm>
                <a:prstGeom prst="arc">
                  <a:avLst>
                    <a:gd name="adj1" fmla="val 78280"/>
                    <a:gd name="adj2" fmla="val 966171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761482" y="952107"/>
                  <a:ext cx="4052848" cy="3471651"/>
                  <a:chOff x="1761482" y="970961"/>
                  <a:chExt cx="4052848" cy="3471651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771886" y="3422296"/>
                    <a:ext cx="2146579" cy="886468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1761482" y="970961"/>
                    <a:ext cx="4052848" cy="3471651"/>
                    <a:chOff x="1761482" y="961534"/>
                    <a:chExt cx="4052848" cy="3471651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1884218" y="3408218"/>
                      <a:ext cx="3796146" cy="90054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flipV="1">
                      <a:off x="3782291" y="1246909"/>
                      <a:ext cx="0" cy="26115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>
                      <a:stCxn id="4" idx="2"/>
                      <a:endCxn id="4" idx="6"/>
                    </p:cNvCxnSpPr>
                    <p:nvPr/>
                  </p:nvCxnSpPr>
                  <p:spPr>
                    <a:xfrm>
                      <a:off x="1884218" y="3858491"/>
                      <a:ext cx="3796146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alpha val="46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5526330" y="3714491"/>
                      <a:ext cx="288000" cy="288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32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>
                          <a:alpha val="4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787918" y="4145185"/>
                      <a:ext cx="288000" cy="288000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61482" y="3714491"/>
                      <a:ext cx="288000" cy="288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32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>
                          <a:alpha val="46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2646118" y="3279419"/>
                      <a:ext cx="288000" cy="288000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7000">
                          <a:schemeClr val="accent5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771886" y="961534"/>
                      <a:ext cx="2020809" cy="28537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Arc 619"/>
                    <p:cNvSpPr/>
                    <p:nvPr/>
                  </p:nvSpPr>
                  <p:spPr>
                    <a:xfrm>
                      <a:off x="2824701" y="3650731"/>
                      <a:ext cx="1853800" cy="396666"/>
                    </a:xfrm>
                    <a:prstGeom prst="arc">
                      <a:avLst>
                        <a:gd name="adj1" fmla="val 10903594"/>
                        <a:gd name="adj2" fmla="val 12068435"/>
                      </a:avLst>
                    </a:prstGeom>
                    <a:ln w="28575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2" name="TextBox 621"/>
                        <p:cNvSpPr txBox="1"/>
                        <p:nvPr/>
                      </p:nvSpPr>
                      <p:spPr>
                        <a:xfrm>
                          <a:off x="2435234" y="3537446"/>
                          <a:ext cx="1894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2" name="TextBox 6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35234" y="3537446"/>
                          <a:ext cx="189474" cy="276999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32258" r="-22581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4747086" y="3860916"/>
                          <a:ext cx="1894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47086" y="3860916"/>
                          <a:ext cx="189474" cy="276999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32258" r="-22581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67595" y="4143965"/>
                    <a:ext cx="33268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595" y="4143965"/>
                    <a:ext cx="33268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4228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08202" y="1285053"/>
            <a:ext cx="4517210" cy="4520316"/>
            <a:chOff x="6624780" y="1285053"/>
            <a:chExt cx="4517210" cy="4520316"/>
          </a:xfrm>
        </p:grpSpPr>
        <p:grpSp>
          <p:nvGrpSpPr>
            <p:cNvPr id="8" name="Group 7"/>
            <p:cNvGrpSpPr/>
            <p:nvPr/>
          </p:nvGrpSpPr>
          <p:grpSpPr>
            <a:xfrm>
              <a:off x="6624780" y="1285053"/>
              <a:ext cx="4517210" cy="4520316"/>
              <a:chOff x="6624780" y="1285053"/>
              <a:chExt cx="4517210" cy="4520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24780" y="1285053"/>
                <a:ext cx="4517210" cy="4520316"/>
                <a:chOff x="6690769" y="1285053"/>
                <a:chExt cx="4517210" cy="45203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0000013" y="3686962"/>
                      <a:ext cx="1811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00013" y="3686962"/>
                      <a:ext cx="181140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48276" t="-2222" r="-48276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 5"/>
                <p:cNvGrpSpPr/>
                <p:nvPr/>
              </p:nvGrpSpPr>
              <p:grpSpPr>
                <a:xfrm>
                  <a:off x="6690769" y="1285053"/>
                  <a:ext cx="4517210" cy="4520316"/>
                  <a:chOff x="6690769" y="1285053"/>
                  <a:chExt cx="4517210" cy="4520316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8028213" y="2667346"/>
                    <a:ext cx="3179766" cy="1737459"/>
                    <a:chOff x="8646204" y="2574241"/>
                    <a:chExt cx="3179766" cy="1737459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11259815" y="3461825"/>
                      <a:ext cx="3600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1644830" y="3328826"/>
                          <a:ext cx="18114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4830" y="3328826"/>
                          <a:ext cx="181140" cy="276999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30000" r="-3000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2" name="Arc 31"/>
                    <p:cNvSpPr/>
                    <p:nvPr/>
                  </p:nvSpPr>
                  <p:spPr>
                    <a:xfrm>
                      <a:off x="8646204" y="2574241"/>
                      <a:ext cx="1799413" cy="1737459"/>
                    </a:xfrm>
                    <a:prstGeom prst="arc">
                      <a:avLst>
                        <a:gd name="adj1" fmla="val 255907"/>
                        <a:gd name="adj2" fmla="val 1712903"/>
                      </a:avLst>
                    </a:prstGeom>
                    <a:ln w="28575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" name="Oval 17"/>
                  <p:cNvSpPr/>
                  <p:nvPr/>
                </p:nvSpPr>
                <p:spPr>
                  <a:xfrm>
                    <a:off x="6840266" y="1601950"/>
                    <a:ext cx="3794400" cy="379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6813505" y="3552757"/>
                    <a:ext cx="3796146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alpha val="4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/>
                  <p:cNvSpPr/>
                  <p:nvPr/>
                </p:nvSpPr>
                <p:spPr>
                  <a:xfrm>
                    <a:off x="10467809" y="3408757"/>
                    <a:ext cx="288000" cy="288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32000"/>
                        </a:schemeClr>
                      </a:gs>
                      <a:gs pos="77000">
                        <a:schemeClr val="accent5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6690769" y="3408757"/>
                    <a:ext cx="288000" cy="2880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32000"/>
                        </a:schemeClr>
                      </a:gs>
                      <a:gs pos="77000">
                        <a:schemeClr val="accent5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>
                        <a:alpha val="46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6957505" y="2863349"/>
                    <a:ext cx="3504807" cy="138941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/>
                  <p:cNvSpPr/>
                  <p:nvPr/>
                </p:nvSpPr>
                <p:spPr>
                  <a:xfrm>
                    <a:off x="10323809" y="4098166"/>
                    <a:ext cx="288000" cy="288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7000">
                        <a:schemeClr val="accent5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6698218" y="1285053"/>
                    <a:ext cx="1296000" cy="1296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7000">
                        <a:schemeClr val="accent2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9442583" y="4509369"/>
                    <a:ext cx="1296000" cy="1296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7000">
                        <a:schemeClr val="accent2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Arrow Connector 2"/>
                  <p:cNvCxnSpPr/>
                  <p:nvPr/>
                </p:nvCxnSpPr>
                <p:spPr>
                  <a:xfrm flipV="1">
                    <a:off x="10090583" y="4252762"/>
                    <a:ext cx="385043" cy="93943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10279462" y="4690965"/>
                        <a:ext cx="19325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79462" y="4690965"/>
                        <a:ext cx="193258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32258" r="-29032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7179874" y="1794553"/>
                        <a:ext cx="3326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79874" y="1794553"/>
                        <a:ext cx="33268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636" r="-1818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4" name="Oval 23"/>
              <p:cNvSpPr/>
              <p:nvPr/>
            </p:nvSpPr>
            <p:spPr>
              <a:xfrm>
                <a:off x="6734202" y="2708754"/>
                <a:ext cx="288000" cy="288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7000">
                    <a:schemeClr val="accent5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705135" y="2708753"/>
                  <a:ext cx="3326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135" y="2708753"/>
                  <a:ext cx="33268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05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44193" y="287474"/>
            <a:ext cx="2886026" cy="2809426"/>
            <a:chOff x="2185672" y="2992749"/>
            <a:chExt cx="2886026" cy="2809426"/>
          </a:xfrm>
        </p:grpSpPr>
        <p:grpSp>
          <p:nvGrpSpPr>
            <p:cNvPr id="41" name="Group 40"/>
            <p:cNvGrpSpPr/>
            <p:nvPr/>
          </p:nvGrpSpPr>
          <p:grpSpPr>
            <a:xfrm>
              <a:off x="2703776" y="2992749"/>
              <a:ext cx="1513600" cy="2733982"/>
              <a:chOff x="4548205" y="530986"/>
              <a:chExt cx="2411306" cy="4132221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5380200" y="3096081"/>
                <a:ext cx="592107" cy="1567126"/>
              </a:xfrm>
              <a:custGeom>
                <a:avLst/>
                <a:gdLst>
                  <a:gd name="connsiteX0" fmla="*/ 839972 w 906872"/>
                  <a:gd name="connsiteY0" fmla="*/ 0 h 2211572"/>
                  <a:gd name="connsiteX1" fmla="*/ 0 w 906872"/>
                  <a:gd name="connsiteY1" fmla="*/ 106325 h 2211572"/>
                  <a:gd name="connsiteX2" fmla="*/ 839972 w 906872"/>
                  <a:gd name="connsiteY2" fmla="*/ 340242 h 2211572"/>
                  <a:gd name="connsiteX3" fmla="*/ 42531 w 906872"/>
                  <a:gd name="connsiteY3" fmla="*/ 489097 h 2211572"/>
                  <a:gd name="connsiteX4" fmla="*/ 839972 w 906872"/>
                  <a:gd name="connsiteY4" fmla="*/ 733646 h 2211572"/>
                  <a:gd name="connsiteX5" fmla="*/ 53163 w 906872"/>
                  <a:gd name="connsiteY5" fmla="*/ 861237 h 2211572"/>
                  <a:gd name="connsiteX6" fmla="*/ 861237 w 906872"/>
                  <a:gd name="connsiteY6" fmla="*/ 1148316 h 2211572"/>
                  <a:gd name="connsiteX7" fmla="*/ 74428 w 906872"/>
                  <a:gd name="connsiteY7" fmla="*/ 1275907 h 2211572"/>
                  <a:gd name="connsiteX8" fmla="*/ 871870 w 906872"/>
                  <a:gd name="connsiteY8" fmla="*/ 1541721 h 2211572"/>
                  <a:gd name="connsiteX9" fmla="*/ 116958 w 906872"/>
                  <a:gd name="connsiteY9" fmla="*/ 1701209 h 2211572"/>
                  <a:gd name="connsiteX10" fmla="*/ 850605 w 906872"/>
                  <a:gd name="connsiteY10" fmla="*/ 1860697 h 2211572"/>
                  <a:gd name="connsiteX11" fmla="*/ 191386 w 906872"/>
                  <a:gd name="connsiteY11" fmla="*/ 2009553 h 2211572"/>
                  <a:gd name="connsiteX12" fmla="*/ 903768 w 906872"/>
                  <a:gd name="connsiteY12" fmla="*/ 2147777 h 2211572"/>
                  <a:gd name="connsiteX13" fmla="*/ 467833 w 906872"/>
                  <a:gd name="connsiteY13" fmla="*/ 2211572 h 2211572"/>
                  <a:gd name="connsiteX0" fmla="*/ 839972 w 908842"/>
                  <a:gd name="connsiteY0" fmla="*/ 0 h 2211572"/>
                  <a:gd name="connsiteX1" fmla="*/ 0 w 908842"/>
                  <a:gd name="connsiteY1" fmla="*/ 106325 h 2211572"/>
                  <a:gd name="connsiteX2" fmla="*/ 839972 w 908842"/>
                  <a:gd name="connsiteY2" fmla="*/ 340242 h 2211572"/>
                  <a:gd name="connsiteX3" fmla="*/ 42531 w 908842"/>
                  <a:gd name="connsiteY3" fmla="*/ 489097 h 2211572"/>
                  <a:gd name="connsiteX4" fmla="*/ 839972 w 908842"/>
                  <a:gd name="connsiteY4" fmla="*/ 733646 h 2211572"/>
                  <a:gd name="connsiteX5" fmla="*/ 53163 w 908842"/>
                  <a:gd name="connsiteY5" fmla="*/ 861237 h 2211572"/>
                  <a:gd name="connsiteX6" fmla="*/ 861237 w 908842"/>
                  <a:gd name="connsiteY6" fmla="*/ 1148316 h 2211572"/>
                  <a:gd name="connsiteX7" fmla="*/ 74428 w 908842"/>
                  <a:gd name="connsiteY7" fmla="*/ 1275907 h 2211572"/>
                  <a:gd name="connsiteX8" fmla="*/ 871870 w 908842"/>
                  <a:gd name="connsiteY8" fmla="*/ 1541721 h 2211572"/>
                  <a:gd name="connsiteX9" fmla="*/ 116958 w 908842"/>
                  <a:gd name="connsiteY9" fmla="*/ 1701209 h 2211572"/>
                  <a:gd name="connsiteX10" fmla="*/ 850605 w 908842"/>
                  <a:gd name="connsiteY10" fmla="*/ 1860697 h 2211572"/>
                  <a:gd name="connsiteX11" fmla="*/ 106325 w 908842"/>
                  <a:gd name="connsiteY11" fmla="*/ 2020186 h 2211572"/>
                  <a:gd name="connsiteX12" fmla="*/ 903768 w 908842"/>
                  <a:gd name="connsiteY12" fmla="*/ 2147777 h 2211572"/>
                  <a:gd name="connsiteX13" fmla="*/ 467833 w 908842"/>
                  <a:gd name="connsiteY13" fmla="*/ 2211572 h 2211572"/>
                  <a:gd name="connsiteX0" fmla="*/ 797441 w 866311"/>
                  <a:gd name="connsiteY0" fmla="*/ 0 h 2211572"/>
                  <a:gd name="connsiteX1" fmla="*/ 53162 w 866311"/>
                  <a:gd name="connsiteY1" fmla="*/ 116957 h 2211572"/>
                  <a:gd name="connsiteX2" fmla="*/ 797441 w 866311"/>
                  <a:gd name="connsiteY2" fmla="*/ 340242 h 2211572"/>
                  <a:gd name="connsiteX3" fmla="*/ 0 w 866311"/>
                  <a:gd name="connsiteY3" fmla="*/ 489097 h 2211572"/>
                  <a:gd name="connsiteX4" fmla="*/ 797441 w 866311"/>
                  <a:gd name="connsiteY4" fmla="*/ 733646 h 2211572"/>
                  <a:gd name="connsiteX5" fmla="*/ 10632 w 866311"/>
                  <a:gd name="connsiteY5" fmla="*/ 861237 h 2211572"/>
                  <a:gd name="connsiteX6" fmla="*/ 818706 w 866311"/>
                  <a:gd name="connsiteY6" fmla="*/ 1148316 h 2211572"/>
                  <a:gd name="connsiteX7" fmla="*/ 31897 w 866311"/>
                  <a:gd name="connsiteY7" fmla="*/ 1275907 h 2211572"/>
                  <a:gd name="connsiteX8" fmla="*/ 829339 w 866311"/>
                  <a:gd name="connsiteY8" fmla="*/ 1541721 h 2211572"/>
                  <a:gd name="connsiteX9" fmla="*/ 74427 w 866311"/>
                  <a:gd name="connsiteY9" fmla="*/ 1701209 h 2211572"/>
                  <a:gd name="connsiteX10" fmla="*/ 808074 w 866311"/>
                  <a:gd name="connsiteY10" fmla="*/ 1860697 h 2211572"/>
                  <a:gd name="connsiteX11" fmla="*/ 63794 w 866311"/>
                  <a:gd name="connsiteY11" fmla="*/ 2020186 h 2211572"/>
                  <a:gd name="connsiteX12" fmla="*/ 861237 w 866311"/>
                  <a:gd name="connsiteY12" fmla="*/ 2147777 h 2211572"/>
                  <a:gd name="connsiteX13" fmla="*/ 425302 w 866311"/>
                  <a:gd name="connsiteY13" fmla="*/ 2211572 h 2211572"/>
                  <a:gd name="connsiteX0" fmla="*/ 786821 w 855691"/>
                  <a:gd name="connsiteY0" fmla="*/ 0 h 2211572"/>
                  <a:gd name="connsiteX1" fmla="*/ 42542 w 855691"/>
                  <a:gd name="connsiteY1" fmla="*/ 116957 h 2211572"/>
                  <a:gd name="connsiteX2" fmla="*/ 786821 w 855691"/>
                  <a:gd name="connsiteY2" fmla="*/ 340242 h 2211572"/>
                  <a:gd name="connsiteX3" fmla="*/ 31910 w 855691"/>
                  <a:gd name="connsiteY3" fmla="*/ 499730 h 2211572"/>
                  <a:gd name="connsiteX4" fmla="*/ 786821 w 855691"/>
                  <a:gd name="connsiteY4" fmla="*/ 733646 h 2211572"/>
                  <a:gd name="connsiteX5" fmla="*/ 12 w 855691"/>
                  <a:gd name="connsiteY5" fmla="*/ 861237 h 2211572"/>
                  <a:gd name="connsiteX6" fmla="*/ 808086 w 855691"/>
                  <a:gd name="connsiteY6" fmla="*/ 1148316 h 2211572"/>
                  <a:gd name="connsiteX7" fmla="*/ 21277 w 855691"/>
                  <a:gd name="connsiteY7" fmla="*/ 1275907 h 2211572"/>
                  <a:gd name="connsiteX8" fmla="*/ 818719 w 855691"/>
                  <a:gd name="connsiteY8" fmla="*/ 1541721 h 2211572"/>
                  <a:gd name="connsiteX9" fmla="*/ 63807 w 855691"/>
                  <a:gd name="connsiteY9" fmla="*/ 1701209 h 2211572"/>
                  <a:gd name="connsiteX10" fmla="*/ 797454 w 855691"/>
                  <a:gd name="connsiteY10" fmla="*/ 1860697 h 2211572"/>
                  <a:gd name="connsiteX11" fmla="*/ 53174 w 855691"/>
                  <a:gd name="connsiteY11" fmla="*/ 2020186 h 2211572"/>
                  <a:gd name="connsiteX12" fmla="*/ 850617 w 855691"/>
                  <a:gd name="connsiteY12" fmla="*/ 2147777 h 2211572"/>
                  <a:gd name="connsiteX13" fmla="*/ 414682 w 855691"/>
                  <a:gd name="connsiteY13" fmla="*/ 2211572 h 2211572"/>
                  <a:gd name="connsiteX0" fmla="*/ 765547 w 834417"/>
                  <a:gd name="connsiteY0" fmla="*/ 0 h 2211572"/>
                  <a:gd name="connsiteX1" fmla="*/ 21268 w 834417"/>
                  <a:gd name="connsiteY1" fmla="*/ 116957 h 2211572"/>
                  <a:gd name="connsiteX2" fmla="*/ 765547 w 834417"/>
                  <a:gd name="connsiteY2" fmla="*/ 340242 h 2211572"/>
                  <a:gd name="connsiteX3" fmla="*/ 10636 w 834417"/>
                  <a:gd name="connsiteY3" fmla="*/ 499730 h 2211572"/>
                  <a:gd name="connsiteX4" fmla="*/ 765547 w 834417"/>
                  <a:gd name="connsiteY4" fmla="*/ 733646 h 2211572"/>
                  <a:gd name="connsiteX5" fmla="*/ 10635 w 834417"/>
                  <a:gd name="connsiteY5" fmla="*/ 871870 h 2211572"/>
                  <a:gd name="connsiteX6" fmla="*/ 786812 w 834417"/>
                  <a:gd name="connsiteY6" fmla="*/ 1148316 h 2211572"/>
                  <a:gd name="connsiteX7" fmla="*/ 3 w 834417"/>
                  <a:gd name="connsiteY7" fmla="*/ 1275907 h 2211572"/>
                  <a:gd name="connsiteX8" fmla="*/ 797445 w 834417"/>
                  <a:gd name="connsiteY8" fmla="*/ 1541721 h 2211572"/>
                  <a:gd name="connsiteX9" fmla="*/ 42533 w 834417"/>
                  <a:gd name="connsiteY9" fmla="*/ 1701209 h 2211572"/>
                  <a:gd name="connsiteX10" fmla="*/ 776180 w 834417"/>
                  <a:gd name="connsiteY10" fmla="*/ 1860697 h 2211572"/>
                  <a:gd name="connsiteX11" fmla="*/ 31900 w 834417"/>
                  <a:gd name="connsiteY11" fmla="*/ 2020186 h 2211572"/>
                  <a:gd name="connsiteX12" fmla="*/ 829343 w 834417"/>
                  <a:gd name="connsiteY12" fmla="*/ 2147777 h 2211572"/>
                  <a:gd name="connsiteX13" fmla="*/ 393408 w 834417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99730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76190 w 823795"/>
                  <a:gd name="connsiteY2" fmla="*/ 276447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12 w 823782"/>
                  <a:gd name="connsiteY0" fmla="*/ 0 h 2211572"/>
                  <a:gd name="connsiteX1" fmla="*/ 10633 w 823782"/>
                  <a:gd name="connsiteY1" fmla="*/ 116957 h 2211572"/>
                  <a:gd name="connsiteX2" fmla="*/ 776177 w 823782"/>
                  <a:gd name="connsiteY2" fmla="*/ 276447 h 2211572"/>
                  <a:gd name="connsiteX3" fmla="*/ 1 w 823782"/>
                  <a:gd name="connsiteY3" fmla="*/ 467832 h 2211572"/>
                  <a:gd name="connsiteX4" fmla="*/ 776177 w 823782"/>
                  <a:gd name="connsiteY4" fmla="*/ 659218 h 2211572"/>
                  <a:gd name="connsiteX5" fmla="*/ 0 w 823782"/>
                  <a:gd name="connsiteY5" fmla="*/ 797442 h 2211572"/>
                  <a:gd name="connsiteX6" fmla="*/ 776177 w 823782"/>
                  <a:gd name="connsiteY6" fmla="*/ 1148316 h 2211572"/>
                  <a:gd name="connsiteX7" fmla="*/ 10633 w 823782"/>
                  <a:gd name="connsiteY7" fmla="*/ 1201478 h 2211572"/>
                  <a:gd name="connsiteX8" fmla="*/ 786810 w 823782"/>
                  <a:gd name="connsiteY8" fmla="*/ 1541721 h 2211572"/>
                  <a:gd name="connsiteX9" fmla="*/ 31898 w 823782"/>
                  <a:gd name="connsiteY9" fmla="*/ 1605516 h 2211572"/>
                  <a:gd name="connsiteX10" fmla="*/ 765545 w 823782"/>
                  <a:gd name="connsiteY10" fmla="*/ 1860697 h 2211572"/>
                  <a:gd name="connsiteX11" fmla="*/ 21265 w 823782"/>
                  <a:gd name="connsiteY11" fmla="*/ 1924493 h 2211572"/>
                  <a:gd name="connsiteX12" fmla="*/ 818708 w 823782"/>
                  <a:gd name="connsiteY12" fmla="*/ 2147777 h 2211572"/>
                  <a:gd name="connsiteX13" fmla="*/ 382773 w 823782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86836 w 823808"/>
                  <a:gd name="connsiteY8" fmla="*/ 1541721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062717 h 2211572"/>
                  <a:gd name="connsiteX13" fmla="*/ 382799 w 823808"/>
                  <a:gd name="connsiteY13" fmla="*/ 2211572 h 2211572"/>
                  <a:gd name="connsiteX0" fmla="*/ 754938 w 818734"/>
                  <a:gd name="connsiteY0" fmla="*/ 0 h 2062717"/>
                  <a:gd name="connsiteX1" fmla="*/ 10659 w 818734"/>
                  <a:gd name="connsiteY1" fmla="*/ 116957 h 2062717"/>
                  <a:gd name="connsiteX2" fmla="*/ 776203 w 818734"/>
                  <a:gd name="connsiteY2" fmla="*/ 276447 h 2062717"/>
                  <a:gd name="connsiteX3" fmla="*/ 27 w 818734"/>
                  <a:gd name="connsiteY3" fmla="*/ 467832 h 2062717"/>
                  <a:gd name="connsiteX4" fmla="*/ 776203 w 818734"/>
                  <a:gd name="connsiteY4" fmla="*/ 659218 h 2062717"/>
                  <a:gd name="connsiteX5" fmla="*/ 26 w 818734"/>
                  <a:gd name="connsiteY5" fmla="*/ 797442 h 2062717"/>
                  <a:gd name="connsiteX6" fmla="*/ 808101 w 818734"/>
                  <a:gd name="connsiteY6" fmla="*/ 1020725 h 2062717"/>
                  <a:gd name="connsiteX7" fmla="*/ 10659 w 818734"/>
                  <a:gd name="connsiteY7" fmla="*/ 1201478 h 2062717"/>
                  <a:gd name="connsiteX8" fmla="*/ 797469 w 818734"/>
                  <a:gd name="connsiteY8" fmla="*/ 1414130 h 2062717"/>
                  <a:gd name="connsiteX9" fmla="*/ 31924 w 818734"/>
                  <a:gd name="connsiteY9" fmla="*/ 1605516 h 2062717"/>
                  <a:gd name="connsiteX10" fmla="*/ 797469 w 818734"/>
                  <a:gd name="connsiteY10" fmla="*/ 1786269 h 2062717"/>
                  <a:gd name="connsiteX11" fmla="*/ 21291 w 818734"/>
                  <a:gd name="connsiteY11" fmla="*/ 1924493 h 2062717"/>
                  <a:gd name="connsiteX12" fmla="*/ 818734 w 818734"/>
                  <a:gd name="connsiteY12" fmla="*/ 2062717 h 2062717"/>
                  <a:gd name="connsiteX0" fmla="*/ 754938 w 808103"/>
                  <a:gd name="connsiteY0" fmla="*/ 0 h 1924492"/>
                  <a:gd name="connsiteX1" fmla="*/ 10659 w 808103"/>
                  <a:gd name="connsiteY1" fmla="*/ 116957 h 1924492"/>
                  <a:gd name="connsiteX2" fmla="*/ 776203 w 808103"/>
                  <a:gd name="connsiteY2" fmla="*/ 276447 h 1924492"/>
                  <a:gd name="connsiteX3" fmla="*/ 27 w 808103"/>
                  <a:gd name="connsiteY3" fmla="*/ 467832 h 1924492"/>
                  <a:gd name="connsiteX4" fmla="*/ 776203 w 808103"/>
                  <a:gd name="connsiteY4" fmla="*/ 659218 h 1924492"/>
                  <a:gd name="connsiteX5" fmla="*/ 26 w 808103"/>
                  <a:gd name="connsiteY5" fmla="*/ 797442 h 1924492"/>
                  <a:gd name="connsiteX6" fmla="*/ 808101 w 808103"/>
                  <a:gd name="connsiteY6" fmla="*/ 1020725 h 1924492"/>
                  <a:gd name="connsiteX7" fmla="*/ 10659 w 808103"/>
                  <a:gd name="connsiteY7" fmla="*/ 1201478 h 1924492"/>
                  <a:gd name="connsiteX8" fmla="*/ 797469 w 808103"/>
                  <a:gd name="connsiteY8" fmla="*/ 1414130 h 1924492"/>
                  <a:gd name="connsiteX9" fmla="*/ 31924 w 808103"/>
                  <a:gd name="connsiteY9" fmla="*/ 1605516 h 1924492"/>
                  <a:gd name="connsiteX10" fmla="*/ 797469 w 808103"/>
                  <a:gd name="connsiteY10" fmla="*/ 1786269 h 1924492"/>
                  <a:gd name="connsiteX11" fmla="*/ 21291 w 808103"/>
                  <a:gd name="connsiteY11" fmla="*/ 1924493 h 1924492"/>
                  <a:gd name="connsiteX0" fmla="*/ 754938 w 808103"/>
                  <a:gd name="connsiteY0" fmla="*/ 0 h 1786269"/>
                  <a:gd name="connsiteX1" fmla="*/ 10659 w 808103"/>
                  <a:gd name="connsiteY1" fmla="*/ 116957 h 1786269"/>
                  <a:gd name="connsiteX2" fmla="*/ 776203 w 808103"/>
                  <a:gd name="connsiteY2" fmla="*/ 276447 h 1786269"/>
                  <a:gd name="connsiteX3" fmla="*/ 27 w 808103"/>
                  <a:gd name="connsiteY3" fmla="*/ 467832 h 1786269"/>
                  <a:gd name="connsiteX4" fmla="*/ 776203 w 808103"/>
                  <a:gd name="connsiteY4" fmla="*/ 659218 h 1786269"/>
                  <a:gd name="connsiteX5" fmla="*/ 26 w 808103"/>
                  <a:gd name="connsiteY5" fmla="*/ 797442 h 1786269"/>
                  <a:gd name="connsiteX6" fmla="*/ 808101 w 808103"/>
                  <a:gd name="connsiteY6" fmla="*/ 1020725 h 1786269"/>
                  <a:gd name="connsiteX7" fmla="*/ 10659 w 808103"/>
                  <a:gd name="connsiteY7" fmla="*/ 1201478 h 1786269"/>
                  <a:gd name="connsiteX8" fmla="*/ 797469 w 808103"/>
                  <a:gd name="connsiteY8" fmla="*/ 1414130 h 1786269"/>
                  <a:gd name="connsiteX9" fmla="*/ 31924 w 808103"/>
                  <a:gd name="connsiteY9" fmla="*/ 1605516 h 1786269"/>
                  <a:gd name="connsiteX10" fmla="*/ 797469 w 808103"/>
                  <a:gd name="connsiteY10" fmla="*/ 1786269 h 1786269"/>
                  <a:gd name="connsiteX0" fmla="*/ 754938 w 808103"/>
                  <a:gd name="connsiteY0" fmla="*/ 0 h 1605516"/>
                  <a:gd name="connsiteX1" fmla="*/ 10659 w 808103"/>
                  <a:gd name="connsiteY1" fmla="*/ 116957 h 1605516"/>
                  <a:gd name="connsiteX2" fmla="*/ 776203 w 808103"/>
                  <a:gd name="connsiteY2" fmla="*/ 276447 h 1605516"/>
                  <a:gd name="connsiteX3" fmla="*/ 27 w 808103"/>
                  <a:gd name="connsiteY3" fmla="*/ 467832 h 1605516"/>
                  <a:gd name="connsiteX4" fmla="*/ 776203 w 808103"/>
                  <a:gd name="connsiteY4" fmla="*/ 659218 h 1605516"/>
                  <a:gd name="connsiteX5" fmla="*/ 26 w 808103"/>
                  <a:gd name="connsiteY5" fmla="*/ 797442 h 1605516"/>
                  <a:gd name="connsiteX6" fmla="*/ 808101 w 808103"/>
                  <a:gd name="connsiteY6" fmla="*/ 1020725 h 1605516"/>
                  <a:gd name="connsiteX7" fmla="*/ 10659 w 808103"/>
                  <a:gd name="connsiteY7" fmla="*/ 1201478 h 1605516"/>
                  <a:gd name="connsiteX8" fmla="*/ 797469 w 808103"/>
                  <a:gd name="connsiteY8" fmla="*/ 1414130 h 1605516"/>
                  <a:gd name="connsiteX9" fmla="*/ 31924 w 808103"/>
                  <a:gd name="connsiteY9" fmla="*/ 1605516 h 1605516"/>
                  <a:gd name="connsiteX0" fmla="*/ 754938 w 808103"/>
                  <a:gd name="connsiteY0" fmla="*/ 0 h 1567126"/>
                  <a:gd name="connsiteX1" fmla="*/ 10659 w 808103"/>
                  <a:gd name="connsiteY1" fmla="*/ 116957 h 1567126"/>
                  <a:gd name="connsiteX2" fmla="*/ 776203 w 808103"/>
                  <a:gd name="connsiteY2" fmla="*/ 276447 h 1567126"/>
                  <a:gd name="connsiteX3" fmla="*/ 27 w 808103"/>
                  <a:gd name="connsiteY3" fmla="*/ 467832 h 1567126"/>
                  <a:gd name="connsiteX4" fmla="*/ 776203 w 808103"/>
                  <a:gd name="connsiteY4" fmla="*/ 659218 h 1567126"/>
                  <a:gd name="connsiteX5" fmla="*/ 26 w 808103"/>
                  <a:gd name="connsiteY5" fmla="*/ 797442 h 1567126"/>
                  <a:gd name="connsiteX6" fmla="*/ 808101 w 808103"/>
                  <a:gd name="connsiteY6" fmla="*/ 1020725 h 1567126"/>
                  <a:gd name="connsiteX7" fmla="*/ 10659 w 808103"/>
                  <a:gd name="connsiteY7" fmla="*/ 1201478 h 1567126"/>
                  <a:gd name="connsiteX8" fmla="*/ 797469 w 808103"/>
                  <a:gd name="connsiteY8" fmla="*/ 1414130 h 1567126"/>
                  <a:gd name="connsiteX9" fmla="*/ 328663 w 808103"/>
                  <a:gd name="connsiteY9" fmla="*/ 1567126 h 156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8103" h="1567126">
                    <a:moveTo>
                      <a:pt x="754938" y="0"/>
                    </a:moveTo>
                    <a:cubicBezTo>
                      <a:pt x="334952" y="24809"/>
                      <a:pt x="7115" y="70883"/>
                      <a:pt x="10659" y="116957"/>
                    </a:cubicBezTo>
                    <a:cubicBezTo>
                      <a:pt x="14203" y="163031"/>
                      <a:pt x="777975" y="217968"/>
                      <a:pt x="776203" y="276447"/>
                    </a:cubicBezTo>
                    <a:cubicBezTo>
                      <a:pt x="774431" y="334926"/>
                      <a:pt x="27" y="404037"/>
                      <a:pt x="27" y="467832"/>
                    </a:cubicBezTo>
                    <a:cubicBezTo>
                      <a:pt x="27" y="531627"/>
                      <a:pt x="776203" y="604283"/>
                      <a:pt x="776203" y="659218"/>
                    </a:cubicBezTo>
                    <a:cubicBezTo>
                      <a:pt x="776203" y="714153"/>
                      <a:pt x="-5290" y="737191"/>
                      <a:pt x="26" y="797442"/>
                    </a:cubicBezTo>
                    <a:cubicBezTo>
                      <a:pt x="5342" y="857693"/>
                      <a:pt x="806329" y="953386"/>
                      <a:pt x="808101" y="1020725"/>
                    </a:cubicBezTo>
                    <a:cubicBezTo>
                      <a:pt x="809873" y="1088064"/>
                      <a:pt x="12431" y="1135911"/>
                      <a:pt x="10659" y="1201478"/>
                    </a:cubicBezTo>
                    <a:cubicBezTo>
                      <a:pt x="8887" y="1267045"/>
                      <a:pt x="744468" y="1353189"/>
                      <a:pt x="797469" y="1414130"/>
                    </a:cubicBezTo>
                    <a:cubicBezTo>
                      <a:pt x="850470" y="1475071"/>
                      <a:pt x="328663" y="1505103"/>
                      <a:pt x="328663" y="156712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48205" y="2563584"/>
                <a:ext cx="2411306" cy="536926"/>
                <a:chOff x="3308337" y="1874295"/>
                <a:chExt cx="4074473" cy="969566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3308337" y="2197482"/>
                  <a:ext cx="4074473" cy="646379"/>
                </a:xfrm>
                <a:custGeom>
                  <a:avLst/>
                  <a:gdLst>
                    <a:gd name="connsiteX0" fmla="*/ 0 w 4918364"/>
                    <a:gd name="connsiteY0" fmla="*/ 41564 h 457200"/>
                    <a:gd name="connsiteX1" fmla="*/ 0 w 4918364"/>
                    <a:gd name="connsiteY1" fmla="*/ 457200 h 457200"/>
                    <a:gd name="connsiteX2" fmla="*/ 4904509 w 4918364"/>
                    <a:gd name="connsiteY2" fmla="*/ 457200 h 457200"/>
                    <a:gd name="connsiteX3" fmla="*/ 4918364 w 4918364"/>
                    <a:gd name="connsiteY3" fmla="*/ 0 h 457200"/>
                    <a:gd name="connsiteX4" fmla="*/ 0 w 4918364"/>
                    <a:gd name="connsiteY4" fmla="*/ 41564 h 457200"/>
                    <a:gd name="connsiteX0" fmla="*/ 0 w 4918364"/>
                    <a:gd name="connsiteY0" fmla="*/ 41564 h 619007"/>
                    <a:gd name="connsiteX1" fmla="*/ 0 w 4918364"/>
                    <a:gd name="connsiteY1" fmla="*/ 457200 h 619007"/>
                    <a:gd name="connsiteX2" fmla="*/ 4904509 w 4918364"/>
                    <a:gd name="connsiteY2" fmla="*/ 457200 h 619007"/>
                    <a:gd name="connsiteX3" fmla="*/ 4918364 w 4918364"/>
                    <a:gd name="connsiteY3" fmla="*/ 0 h 619007"/>
                    <a:gd name="connsiteX4" fmla="*/ 0 w 4918364"/>
                    <a:gd name="connsiteY4" fmla="*/ 41564 h 619007"/>
                    <a:gd name="connsiteX0" fmla="*/ 0 w 4918364"/>
                    <a:gd name="connsiteY0" fmla="*/ 41564 h 827957"/>
                    <a:gd name="connsiteX1" fmla="*/ 0 w 4918364"/>
                    <a:gd name="connsiteY1" fmla="*/ 457200 h 827957"/>
                    <a:gd name="connsiteX2" fmla="*/ 4904509 w 4918364"/>
                    <a:gd name="connsiteY2" fmla="*/ 457200 h 827957"/>
                    <a:gd name="connsiteX3" fmla="*/ 4918364 w 4918364"/>
                    <a:gd name="connsiteY3" fmla="*/ 0 h 827957"/>
                    <a:gd name="connsiteX4" fmla="*/ 0 w 4918364"/>
                    <a:gd name="connsiteY4" fmla="*/ 41564 h 827957"/>
                    <a:gd name="connsiteX0" fmla="*/ 0 w 4918364"/>
                    <a:gd name="connsiteY0" fmla="*/ 41564 h 847649"/>
                    <a:gd name="connsiteX1" fmla="*/ 0 w 4918364"/>
                    <a:gd name="connsiteY1" fmla="*/ 457200 h 847649"/>
                    <a:gd name="connsiteX2" fmla="*/ 4904509 w 4918364"/>
                    <a:gd name="connsiteY2" fmla="*/ 457200 h 847649"/>
                    <a:gd name="connsiteX3" fmla="*/ 4918364 w 4918364"/>
                    <a:gd name="connsiteY3" fmla="*/ 0 h 847649"/>
                    <a:gd name="connsiteX4" fmla="*/ 0 w 4918364"/>
                    <a:gd name="connsiteY4" fmla="*/ 41564 h 847649"/>
                    <a:gd name="connsiteX0" fmla="*/ 0 w 4918364"/>
                    <a:gd name="connsiteY0" fmla="*/ 41564 h 757382"/>
                    <a:gd name="connsiteX1" fmla="*/ 0 w 4918364"/>
                    <a:gd name="connsiteY1" fmla="*/ 457200 h 757382"/>
                    <a:gd name="connsiteX2" fmla="*/ 1053715 w 4918364"/>
                    <a:gd name="connsiteY2" fmla="*/ 757382 h 757382"/>
                    <a:gd name="connsiteX3" fmla="*/ 4904509 w 4918364"/>
                    <a:gd name="connsiteY3" fmla="*/ 457200 h 757382"/>
                    <a:gd name="connsiteX4" fmla="*/ 4918364 w 4918364"/>
                    <a:gd name="connsiteY4" fmla="*/ 0 h 757382"/>
                    <a:gd name="connsiteX5" fmla="*/ 0 w 4918364"/>
                    <a:gd name="connsiteY5" fmla="*/ 41564 h 757382"/>
                    <a:gd name="connsiteX0" fmla="*/ 0 w 4918364"/>
                    <a:gd name="connsiteY0" fmla="*/ 41564 h 757382"/>
                    <a:gd name="connsiteX1" fmla="*/ 0 w 4918364"/>
                    <a:gd name="connsiteY1" fmla="*/ 457200 h 757382"/>
                    <a:gd name="connsiteX2" fmla="*/ 1053715 w 4918364"/>
                    <a:gd name="connsiteY2" fmla="*/ 757382 h 757382"/>
                    <a:gd name="connsiteX3" fmla="*/ 4904509 w 4918364"/>
                    <a:gd name="connsiteY3" fmla="*/ 457200 h 757382"/>
                    <a:gd name="connsiteX4" fmla="*/ 4918364 w 4918364"/>
                    <a:gd name="connsiteY4" fmla="*/ 0 h 757382"/>
                    <a:gd name="connsiteX5" fmla="*/ 0 w 4918364"/>
                    <a:gd name="connsiteY5" fmla="*/ 41564 h 757382"/>
                    <a:gd name="connsiteX0" fmla="*/ 0 w 4918364"/>
                    <a:gd name="connsiteY0" fmla="*/ 41564 h 757382"/>
                    <a:gd name="connsiteX1" fmla="*/ 0 w 4918364"/>
                    <a:gd name="connsiteY1" fmla="*/ 457200 h 757382"/>
                    <a:gd name="connsiteX2" fmla="*/ 1053715 w 4918364"/>
                    <a:gd name="connsiteY2" fmla="*/ 757382 h 757382"/>
                    <a:gd name="connsiteX3" fmla="*/ 4904509 w 4918364"/>
                    <a:gd name="connsiteY3" fmla="*/ 457200 h 757382"/>
                    <a:gd name="connsiteX4" fmla="*/ 4918364 w 4918364"/>
                    <a:gd name="connsiteY4" fmla="*/ 0 h 757382"/>
                    <a:gd name="connsiteX5" fmla="*/ 0 w 4918364"/>
                    <a:gd name="connsiteY5" fmla="*/ 41564 h 757382"/>
                    <a:gd name="connsiteX0" fmla="*/ 0 w 4918364"/>
                    <a:gd name="connsiteY0" fmla="*/ 41564 h 758982"/>
                    <a:gd name="connsiteX1" fmla="*/ 0 w 4918364"/>
                    <a:gd name="connsiteY1" fmla="*/ 457200 h 758982"/>
                    <a:gd name="connsiteX2" fmla="*/ 1053715 w 4918364"/>
                    <a:gd name="connsiteY2" fmla="*/ 757382 h 758982"/>
                    <a:gd name="connsiteX3" fmla="*/ 4118649 w 4918364"/>
                    <a:gd name="connsiteY3" fmla="*/ 571115 h 758982"/>
                    <a:gd name="connsiteX4" fmla="*/ 4904509 w 4918364"/>
                    <a:gd name="connsiteY4" fmla="*/ 457200 h 758982"/>
                    <a:gd name="connsiteX5" fmla="*/ 4918364 w 4918364"/>
                    <a:gd name="connsiteY5" fmla="*/ 0 h 758982"/>
                    <a:gd name="connsiteX6" fmla="*/ 0 w 4918364"/>
                    <a:gd name="connsiteY6" fmla="*/ 41564 h 758982"/>
                    <a:gd name="connsiteX0" fmla="*/ 0 w 4918364"/>
                    <a:gd name="connsiteY0" fmla="*/ 41564 h 824144"/>
                    <a:gd name="connsiteX1" fmla="*/ 0 w 4918364"/>
                    <a:gd name="connsiteY1" fmla="*/ 457200 h 824144"/>
                    <a:gd name="connsiteX2" fmla="*/ 1053715 w 4918364"/>
                    <a:gd name="connsiteY2" fmla="*/ 757382 h 824144"/>
                    <a:gd name="connsiteX3" fmla="*/ 3568316 w 4918364"/>
                    <a:gd name="connsiteY3" fmla="*/ 808182 h 824144"/>
                    <a:gd name="connsiteX4" fmla="*/ 4904509 w 4918364"/>
                    <a:gd name="connsiteY4" fmla="*/ 457200 h 824144"/>
                    <a:gd name="connsiteX5" fmla="*/ 4918364 w 4918364"/>
                    <a:gd name="connsiteY5" fmla="*/ 0 h 824144"/>
                    <a:gd name="connsiteX6" fmla="*/ 0 w 4918364"/>
                    <a:gd name="connsiteY6" fmla="*/ 41564 h 824144"/>
                    <a:gd name="connsiteX0" fmla="*/ 0 w 4918364"/>
                    <a:gd name="connsiteY0" fmla="*/ 41564 h 824144"/>
                    <a:gd name="connsiteX1" fmla="*/ 0 w 4918364"/>
                    <a:gd name="connsiteY1" fmla="*/ 457200 h 824144"/>
                    <a:gd name="connsiteX2" fmla="*/ 1053715 w 4918364"/>
                    <a:gd name="connsiteY2" fmla="*/ 757382 h 824144"/>
                    <a:gd name="connsiteX3" fmla="*/ 3568316 w 4918364"/>
                    <a:gd name="connsiteY3" fmla="*/ 808182 h 824144"/>
                    <a:gd name="connsiteX4" fmla="*/ 4904509 w 4918364"/>
                    <a:gd name="connsiteY4" fmla="*/ 457200 h 824144"/>
                    <a:gd name="connsiteX5" fmla="*/ 4918364 w 4918364"/>
                    <a:gd name="connsiteY5" fmla="*/ 0 h 824144"/>
                    <a:gd name="connsiteX6" fmla="*/ 0 w 4918364"/>
                    <a:gd name="connsiteY6" fmla="*/ 41564 h 824144"/>
                    <a:gd name="connsiteX0" fmla="*/ 0 w 4918364"/>
                    <a:gd name="connsiteY0" fmla="*/ 41564 h 824144"/>
                    <a:gd name="connsiteX1" fmla="*/ 0 w 4918364"/>
                    <a:gd name="connsiteY1" fmla="*/ 457200 h 824144"/>
                    <a:gd name="connsiteX2" fmla="*/ 1053715 w 4918364"/>
                    <a:gd name="connsiteY2" fmla="*/ 757382 h 824144"/>
                    <a:gd name="connsiteX3" fmla="*/ 3568316 w 4918364"/>
                    <a:gd name="connsiteY3" fmla="*/ 808182 h 824144"/>
                    <a:gd name="connsiteX4" fmla="*/ 4904509 w 4918364"/>
                    <a:gd name="connsiteY4" fmla="*/ 457200 h 824144"/>
                    <a:gd name="connsiteX5" fmla="*/ 4918364 w 4918364"/>
                    <a:gd name="connsiteY5" fmla="*/ 0 h 824144"/>
                    <a:gd name="connsiteX6" fmla="*/ 0 w 4918364"/>
                    <a:gd name="connsiteY6" fmla="*/ 41564 h 824144"/>
                    <a:gd name="connsiteX0" fmla="*/ 0 w 4918364"/>
                    <a:gd name="connsiteY0" fmla="*/ 41564 h 836166"/>
                    <a:gd name="connsiteX1" fmla="*/ 0 w 4918364"/>
                    <a:gd name="connsiteY1" fmla="*/ 457200 h 836166"/>
                    <a:gd name="connsiteX2" fmla="*/ 1053715 w 4918364"/>
                    <a:gd name="connsiteY2" fmla="*/ 757382 h 836166"/>
                    <a:gd name="connsiteX3" fmla="*/ 2052782 w 4918364"/>
                    <a:gd name="connsiteY3" fmla="*/ 808182 h 836166"/>
                    <a:gd name="connsiteX4" fmla="*/ 3568316 w 4918364"/>
                    <a:gd name="connsiteY4" fmla="*/ 808182 h 836166"/>
                    <a:gd name="connsiteX5" fmla="*/ 4904509 w 4918364"/>
                    <a:gd name="connsiteY5" fmla="*/ 457200 h 836166"/>
                    <a:gd name="connsiteX6" fmla="*/ 4918364 w 4918364"/>
                    <a:gd name="connsiteY6" fmla="*/ 0 h 836166"/>
                    <a:gd name="connsiteX7" fmla="*/ 0 w 4918364"/>
                    <a:gd name="connsiteY7" fmla="*/ 41564 h 836166"/>
                    <a:gd name="connsiteX0" fmla="*/ 0 w 4918364"/>
                    <a:gd name="connsiteY0" fmla="*/ 41564 h 842048"/>
                    <a:gd name="connsiteX1" fmla="*/ 0 w 4918364"/>
                    <a:gd name="connsiteY1" fmla="*/ 457200 h 842048"/>
                    <a:gd name="connsiteX2" fmla="*/ 1053715 w 4918364"/>
                    <a:gd name="connsiteY2" fmla="*/ 757382 h 842048"/>
                    <a:gd name="connsiteX3" fmla="*/ 2433782 w 4918364"/>
                    <a:gd name="connsiteY3" fmla="*/ 842048 h 842048"/>
                    <a:gd name="connsiteX4" fmla="*/ 3568316 w 4918364"/>
                    <a:gd name="connsiteY4" fmla="*/ 808182 h 842048"/>
                    <a:gd name="connsiteX5" fmla="*/ 4904509 w 4918364"/>
                    <a:gd name="connsiteY5" fmla="*/ 457200 h 842048"/>
                    <a:gd name="connsiteX6" fmla="*/ 4918364 w 4918364"/>
                    <a:gd name="connsiteY6" fmla="*/ 0 h 842048"/>
                    <a:gd name="connsiteX7" fmla="*/ 0 w 4918364"/>
                    <a:gd name="connsiteY7" fmla="*/ 41564 h 842048"/>
                    <a:gd name="connsiteX0" fmla="*/ 0 w 4904509"/>
                    <a:gd name="connsiteY0" fmla="*/ 41564 h 842048"/>
                    <a:gd name="connsiteX1" fmla="*/ 0 w 4904509"/>
                    <a:gd name="connsiteY1" fmla="*/ 457200 h 842048"/>
                    <a:gd name="connsiteX2" fmla="*/ 1053715 w 4904509"/>
                    <a:gd name="connsiteY2" fmla="*/ 757382 h 842048"/>
                    <a:gd name="connsiteX3" fmla="*/ 2433782 w 4904509"/>
                    <a:gd name="connsiteY3" fmla="*/ 842048 h 842048"/>
                    <a:gd name="connsiteX4" fmla="*/ 3568316 w 4904509"/>
                    <a:gd name="connsiteY4" fmla="*/ 808182 h 842048"/>
                    <a:gd name="connsiteX5" fmla="*/ 4904509 w 4904509"/>
                    <a:gd name="connsiteY5" fmla="*/ 457200 h 842048"/>
                    <a:gd name="connsiteX6" fmla="*/ 4901430 w 4904509"/>
                    <a:gd name="connsiteY6" fmla="*/ 0 h 842048"/>
                    <a:gd name="connsiteX7" fmla="*/ 0 w 4904509"/>
                    <a:gd name="connsiteY7" fmla="*/ 41564 h 842048"/>
                    <a:gd name="connsiteX0" fmla="*/ 0 w 4904509"/>
                    <a:gd name="connsiteY0" fmla="*/ 41564 h 842048"/>
                    <a:gd name="connsiteX1" fmla="*/ 0 w 4904509"/>
                    <a:gd name="connsiteY1" fmla="*/ 457200 h 842048"/>
                    <a:gd name="connsiteX2" fmla="*/ 1053715 w 4904509"/>
                    <a:gd name="connsiteY2" fmla="*/ 757382 h 842048"/>
                    <a:gd name="connsiteX3" fmla="*/ 2433782 w 4904509"/>
                    <a:gd name="connsiteY3" fmla="*/ 842048 h 842048"/>
                    <a:gd name="connsiteX4" fmla="*/ 3568316 w 4904509"/>
                    <a:gd name="connsiteY4" fmla="*/ 808182 h 842048"/>
                    <a:gd name="connsiteX5" fmla="*/ 4904509 w 4904509"/>
                    <a:gd name="connsiteY5" fmla="*/ 465667 h 842048"/>
                    <a:gd name="connsiteX6" fmla="*/ 4901430 w 4904509"/>
                    <a:gd name="connsiteY6" fmla="*/ 0 h 842048"/>
                    <a:gd name="connsiteX7" fmla="*/ 0 w 4904509"/>
                    <a:gd name="connsiteY7" fmla="*/ 41564 h 84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04509" h="842048">
                      <a:moveTo>
                        <a:pt x="0" y="41564"/>
                      </a:moveTo>
                      <a:lnTo>
                        <a:pt x="0" y="457200"/>
                      </a:lnTo>
                      <a:cubicBezTo>
                        <a:pt x="175619" y="576503"/>
                        <a:pt x="210897" y="655783"/>
                        <a:pt x="1053715" y="757382"/>
                      </a:cubicBezTo>
                      <a:cubicBezTo>
                        <a:pt x="1395845" y="815879"/>
                        <a:pt x="2014682" y="833581"/>
                        <a:pt x="2433782" y="842048"/>
                      </a:cubicBezTo>
                      <a:lnTo>
                        <a:pt x="3568316" y="808182"/>
                      </a:lnTo>
                      <a:cubicBezTo>
                        <a:pt x="4201648" y="783552"/>
                        <a:pt x="4822023" y="594719"/>
                        <a:pt x="4904509" y="465667"/>
                      </a:cubicBezTo>
                      <a:cubicBezTo>
                        <a:pt x="4903483" y="313267"/>
                        <a:pt x="4902456" y="152400"/>
                        <a:pt x="4901430" y="0"/>
                      </a:cubicBezTo>
                      <a:lnTo>
                        <a:pt x="0" y="41564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308339" y="1874295"/>
                  <a:ext cx="4062963" cy="63811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Freeform 44"/>
              <p:cNvSpPr/>
              <p:nvPr/>
            </p:nvSpPr>
            <p:spPr>
              <a:xfrm>
                <a:off x="5380201" y="530986"/>
                <a:ext cx="603613" cy="2211572"/>
              </a:xfrm>
              <a:custGeom>
                <a:avLst/>
                <a:gdLst>
                  <a:gd name="connsiteX0" fmla="*/ 839972 w 906872"/>
                  <a:gd name="connsiteY0" fmla="*/ 0 h 2211572"/>
                  <a:gd name="connsiteX1" fmla="*/ 0 w 906872"/>
                  <a:gd name="connsiteY1" fmla="*/ 106325 h 2211572"/>
                  <a:gd name="connsiteX2" fmla="*/ 839972 w 906872"/>
                  <a:gd name="connsiteY2" fmla="*/ 340242 h 2211572"/>
                  <a:gd name="connsiteX3" fmla="*/ 42531 w 906872"/>
                  <a:gd name="connsiteY3" fmla="*/ 489097 h 2211572"/>
                  <a:gd name="connsiteX4" fmla="*/ 839972 w 906872"/>
                  <a:gd name="connsiteY4" fmla="*/ 733646 h 2211572"/>
                  <a:gd name="connsiteX5" fmla="*/ 53163 w 906872"/>
                  <a:gd name="connsiteY5" fmla="*/ 861237 h 2211572"/>
                  <a:gd name="connsiteX6" fmla="*/ 861237 w 906872"/>
                  <a:gd name="connsiteY6" fmla="*/ 1148316 h 2211572"/>
                  <a:gd name="connsiteX7" fmla="*/ 74428 w 906872"/>
                  <a:gd name="connsiteY7" fmla="*/ 1275907 h 2211572"/>
                  <a:gd name="connsiteX8" fmla="*/ 871870 w 906872"/>
                  <a:gd name="connsiteY8" fmla="*/ 1541721 h 2211572"/>
                  <a:gd name="connsiteX9" fmla="*/ 116958 w 906872"/>
                  <a:gd name="connsiteY9" fmla="*/ 1701209 h 2211572"/>
                  <a:gd name="connsiteX10" fmla="*/ 850605 w 906872"/>
                  <a:gd name="connsiteY10" fmla="*/ 1860697 h 2211572"/>
                  <a:gd name="connsiteX11" fmla="*/ 191386 w 906872"/>
                  <a:gd name="connsiteY11" fmla="*/ 2009553 h 2211572"/>
                  <a:gd name="connsiteX12" fmla="*/ 903768 w 906872"/>
                  <a:gd name="connsiteY12" fmla="*/ 2147777 h 2211572"/>
                  <a:gd name="connsiteX13" fmla="*/ 467833 w 906872"/>
                  <a:gd name="connsiteY13" fmla="*/ 2211572 h 2211572"/>
                  <a:gd name="connsiteX0" fmla="*/ 839972 w 908842"/>
                  <a:gd name="connsiteY0" fmla="*/ 0 h 2211572"/>
                  <a:gd name="connsiteX1" fmla="*/ 0 w 908842"/>
                  <a:gd name="connsiteY1" fmla="*/ 106325 h 2211572"/>
                  <a:gd name="connsiteX2" fmla="*/ 839972 w 908842"/>
                  <a:gd name="connsiteY2" fmla="*/ 340242 h 2211572"/>
                  <a:gd name="connsiteX3" fmla="*/ 42531 w 908842"/>
                  <a:gd name="connsiteY3" fmla="*/ 489097 h 2211572"/>
                  <a:gd name="connsiteX4" fmla="*/ 839972 w 908842"/>
                  <a:gd name="connsiteY4" fmla="*/ 733646 h 2211572"/>
                  <a:gd name="connsiteX5" fmla="*/ 53163 w 908842"/>
                  <a:gd name="connsiteY5" fmla="*/ 861237 h 2211572"/>
                  <a:gd name="connsiteX6" fmla="*/ 861237 w 908842"/>
                  <a:gd name="connsiteY6" fmla="*/ 1148316 h 2211572"/>
                  <a:gd name="connsiteX7" fmla="*/ 74428 w 908842"/>
                  <a:gd name="connsiteY7" fmla="*/ 1275907 h 2211572"/>
                  <a:gd name="connsiteX8" fmla="*/ 871870 w 908842"/>
                  <a:gd name="connsiteY8" fmla="*/ 1541721 h 2211572"/>
                  <a:gd name="connsiteX9" fmla="*/ 116958 w 908842"/>
                  <a:gd name="connsiteY9" fmla="*/ 1701209 h 2211572"/>
                  <a:gd name="connsiteX10" fmla="*/ 850605 w 908842"/>
                  <a:gd name="connsiteY10" fmla="*/ 1860697 h 2211572"/>
                  <a:gd name="connsiteX11" fmla="*/ 106325 w 908842"/>
                  <a:gd name="connsiteY11" fmla="*/ 2020186 h 2211572"/>
                  <a:gd name="connsiteX12" fmla="*/ 903768 w 908842"/>
                  <a:gd name="connsiteY12" fmla="*/ 2147777 h 2211572"/>
                  <a:gd name="connsiteX13" fmla="*/ 467833 w 908842"/>
                  <a:gd name="connsiteY13" fmla="*/ 2211572 h 2211572"/>
                  <a:gd name="connsiteX0" fmla="*/ 797441 w 866311"/>
                  <a:gd name="connsiteY0" fmla="*/ 0 h 2211572"/>
                  <a:gd name="connsiteX1" fmla="*/ 53162 w 866311"/>
                  <a:gd name="connsiteY1" fmla="*/ 116957 h 2211572"/>
                  <a:gd name="connsiteX2" fmla="*/ 797441 w 866311"/>
                  <a:gd name="connsiteY2" fmla="*/ 340242 h 2211572"/>
                  <a:gd name="connsiteX3" fmla="*/ 0 w 866311"/>
                  <a:gd name="connsiteY3" fmla="*/ 489097 h 2211572"/>
                  <a:gd name="connsiteX4" fmla="*/ 797441 w 866311"/>
                  <a:gd name="connsiteY4" fmla="*/ 733646 h 2211572"/>
                  <a:gd name="connsiteX5" fmla="*/ 10632 w 866311"/>
                  <a:gd name="connsiteY5" fmla="*/ 861237 h 2211572"/>
                  <a:gd name="connsiteX6" fmla="*/ 818706 w 866311"/>
                  <a:gd name="connsiteY6" fmla="*/ 1148316 h 2211572"/>
                  <a:gd name="connsiteX7" fmla="*/ 31897 w 866311"/>
                  <a:gd name="connsiteY7" fmla="*/ 1275907 h 2211572"/>
                  <a:gd name="connsiteX8" fmla="*/ 829339 w 866311"/>
                  <a:gd name="connsiteY8" fmla="*/ 1541721 h 2211572"/>
                  <a:gd name="connsiteX9" fmla="*/ 74427 w 866311"/>
                  <a:gd name="connsiteY9" fmla="*/ 1701209 h 2211572"/>
                  <a:gd name="connsiteX10" fmla="*/ 808074 w 866311"/>
                  <a:gd name="connsiteY10" fmla="*/ 1860697 h 2211572"/>
                  <a:gd name="connsiteX11" fmla="*/ 63794 w 866311"/>
                  <a:gd name="connsiteY11" fmla="*/ 2020186 h 2211572"/>
                  <a:gd name="connsiteX12" fmla="*/ 861237 w 866311"/>
                  <a:gd name="connsiteY12" fmla="*/ 2147777 h 2211572"/>
                  <a:gd name="connsiteX13" fmla="*/ 425302 w 866311"/>
                  <a:gd name="connsiteY13" fmla="*/ 2211572 h 2211572"/>
                  <a:gd name="connsiteX0" fmla="*/ 786821 w 855691"/>
                  <a:gd name="connsiteY0" fmla="*/ 0 h 2211572"/>
                  <a:gd name="connsiteX1" fmla="*/ 42542 w 855691"/>
                  <a:gd name="connsiteY1" fmla="*/ 116957 h 2211572"/>
                  <a:gd name="connsiteX2" fmla="*/ 786821 w 855691"/>
                  <a:gd name="connsiteY2" fmla="*/ 340242 h 2211572"/>
                  <a:gd name="connsiteX3" fmla="*/ 31910 w 855691"/>
                  <a:gd name="connsiteY3" fmla="*/ 499730 h 2211572"/>
                  <a:gd name="connsiteX4" fmla="*/ 786821 w 855691"/>
                  <a:gd name="connsiteY4" fmla="*/ 733646 h 2211572"/>
                  <a:gd name="connsiteX5" fmla="*/ 12 w 855691"/>
                  <a:gd name="connsiteY5" fmla="*/ 861237 h 2211572"/>
                  <a:gd name="connsiteX6" fmla="*/ 808086 w 855691"/>
                  <a:gd name="connsiteY6" fmla="*/ 1148316 h 2211572"/>
                  <a:gd name="connsiteX7" fmla="*/ 21277 w 855691"/>
                  <a:gd name="connsiteY7" fmla="*/ 1275907 h 2211572"/>
                  <a:gd name="connsiteX8" fmla="*/ 818719 w 855691"/>
                  <a:gd name="connsiteY8" fmla="*/ 1541721 h 2211572"/>
                  <a:gd name="connsiteX9" fmla="*/ 63807 w 855691"/>
                  <a:gd name="connsiteY9" fmla="*/ 1701209 h 2211572"/>
                  <a:gd name="connsiteX10" fmla="*/ 797454 w 855691"/>
                  <a:gd name="connsiteY10" fmla="*/ 1860697 h 2211572"/>
                  <a:gd name="connsiteX11" fmla="*/ 53174 w 855691"/>
                  <a:gd name="connsiteY11" fmla="*/ 2020186 h 2211572"/>
                  <a:gd name="connsiteX12" fmla="*/ 850617 w 855691"/>
                  <a:gd name="connsiteY12" fmla="*/ 2147777 h 2211572"/>
                  <a:gd name="connsiteX13" fmla="*/ 414682 w 855691"/>
                  <a:gd name="connsiteY13" fmla="*/ 2211572 h 2211572"/>
                  <a:gd name="connsiteX0" fmla="*/ 765547 w 834417"/>
                  <a:gd name="connsiteY0" fmla="*/ 0 h 2211572"/>
                  <a:gd name="connsiteX1" fmla="*/ 21268 w 834417"/>
                  <a:gd name="connsiteY1" fmla="*/ 116957 h 2211572"/>
                  <a:gd name="connsiteX2" fmla="*/ 765547 w 834417"/>
                  <a:gd name="connsiteY2" fmla="*/ 340242 h 2211572"/>
                  <a:gd name="connsiteX3" fmla="*/ 10636 w 834417"/>
                  <a:gd name="connsiteY3" fmla="*/ 499730 h 2211572"/>
                  <a:gd name="connsiteX4" fmla="*/ 765547 w 834417"/>
                  <a:gd name="connsiteY4" fmla="*/ 733646 h 2211572"/>
                  <a:gd name="connsiteX5" fmla="*/ 10635 w 834417"/>
                  <a:gd name="connsiteY5" fmla="*/ 871870 h 2211572"/>
                  <a:gd name="connsiteX6" fmla="*/ 786812 w 834417"/>
                  <a:gd name="connsiteY6" fmla="*/ 1148316 h 2211572"/>
                  <a:gd name="connsiteX7" fmla="*/ 3 w 834417"/>
                  <a:gd name="connsiteY7" fmla="*/ 1275907 h 2211572"/>
                  <a:gd name="connsiteX8" fmla="*/ 797445 w 834417"/>
                  <a:gd name="connsiteY8" fmla="*/ 1541721 h 2211572"/>
                  <a:gd name="connsiteX9" fmla="*/ 42533 w 834417"/>
                  <a:gd name="connsiteY9" fmla="*/ 1701209 h 2211572"/>
                  <a:gd name="connsiteX10" fmla="*/ 776180 w 834417"/>
                  <a:gd name="connsiteY10" fmla="*/ 1860697 h 2211572"/>
                  <a:gd name="connsiteX11" fmla="*/ 31900 w 834417"/>
                  <a:gd name="connsiteY11" fmla="*/ 2020186 h 2211572"/>
                  <a:gd name="connsiteX12" fmla="*/ 829343 w 834417"/>
                  <a:gd name="connsiteY12" fmla="*/ 2147777 h 2211572"/>
                  <a:gd name="connsiteX13" fmla="*/ 393408 w 834417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99730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871870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86539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701209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2020186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54925 w 823795"/>
                  <a:gd name="connsiteY2" fmla="*/ 340242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25 w 823795"/>
                  <a:gd name="connsiteY0" fmla="*/ 0 h 2211572"/>
                  <a:gd name="connsiteX1" fmla="*/ 10646 w 823795"/>
                  <a:gd name="connsiteY1" fmla="*/ 116957 h 2211572"/>
                  <a:gd name="connsiteX2" fmla="*/ 776190 w 823795"/>
                  <a:gd name="connsiteY2" fmla="*/ 276447 h 2211572"/>
                  <a:gd name="connsiteX3" fmla="*/ 14 w 823795"/>
                  <a:gd name="connsiteY3" fmla="*/ 467832 h 2211572"/>
                  <a:gd name="connsiteX4" fmla="*/ 754925 w 823795"/>
                  <a:gd name="connsiteY4" fmla="*/ 733646 h 2211572"/>
                  <a:gd name="connsiteX5" fmla="*/ 13 w 823795"/>
                  <a:gd name="connsiteY5" fmla="*/ 797442 h 2211572"/>
                  <a:gd name="connsiteX6" fmla="*/ 776190 w 823795"/>
                  <a:gd name="connsiteY6" fmla="*/ 1148316 h 2211572"/>
                  <a:gd name="connsiteX7" fmla="*/ 10646 w 823795"/>
                  <a:gd name="connsiteY7" fmla="*/ 1201478 h 2211572"/>
                  <a:gd name="connsiteX8" fmla="*/ 786823 w 823795"/>
                  <a:gd name="connsiteY8" fmla="*/ 1541721 h 2211572"/>
                  <a:gd name="connsiteX9" fmla="*/ 31911 w 823795"/>
                  <a:gd name="connsiteY9" fmla="*/ 1605516 h 2211572"/>
                  <a:gd name="connsiteX10" fmla="*/ 765558 w 823795"/>
                  <a:gd name="connsiteY10" fmla="*/ 1860697 h 2211572"/>
                  <a:gd name="connsiteX11" fmla="*/ 21278 w 823795"/>
                  <a:gd name="connsiteY11" fmla="*/ 1924493 h 2211572"/>
                  <a:gd name="connsiteX12" fmla="*/ 818721 w 823795"/>
                  <a:gd name="connsiteY12" fmla="*/ 2147777 h 2211572"/>
                  <a:gd name="connsiteX13" fmla="*/ 382786 w 823795"/>
                  <a:gd name="connsiteY13" fmla="*/ 2211572 h 2211572"/>
                  <a:gd name="connsiteX0" fmla="*/ 754912 w 823782"/>
                  <a:gd name="connsiteY0" fmla="*/ 0 h 2211572"/>
                  <a:gd name="connsiteX1" fmla="*/ 10633 w 823782"/>
                  <a:gd name="connsiteY1" fmla="*/ 116957 h 2211572"/>
                  <a:gd name="connsiteX2" fmla="*/ 776177 w 823782"/>
                  <a:gd name="connsiteY2" fmla="*/ 276447 h 2211572"/>
                  <a:gd name="connsiteX3" fmla="*/ 1 w 823782"/>
                  <a:gd name="connsiteY3" fmla="*/ 467832 h 2211572"/>
                  <a:gd name="connsiteX4" fmla="*/ 776177 w 823782"/>
                  <a:gd name="connsiteY4" fmla="*/ 659218 h 2211572"/>
                  <a:gd name="connsiteX5" fmla="*/ 0 w 823782"/>
                  <a:gd name="connsiteY5" fmla="*/ 797442 h 2211572"/>
                  <a:gd name="connsiteX6" fmla="*/ 776177 w 823782"/>
                  <a:gd name="connsiteY6" fmla="*/ 1148316 h 2211572"/>
                  <a:gd name="connsiteX7" fmla="*/ 10633 w 823782"/>
                  <a:gd name="connsiteY7" fmla="*/ 1201478 h 2211572"/>
                  <a:gd name="connsiteX8" fmla="*/ 786810 w 823782"/>
                  <a:gd name="connsiteY8" fmla="*/ 1541721 h 2211572"/>
                  <a:gd name="connsiteX9" fmla="*/ 31898 w 823782"/>
                  <a:gd name="connsiteY9" fmla="*/ 1605516 h 2211572"/>
                  <a:gd name="connsiteX10" fmla="*/ 765545 w 823782"/>
                  <a:gd name="connsiteY10" fmla="*/ 1860697 h 2211572"/>
                  <a:gd name="connsiteX11" fmla="*/ 21265 w 823782"/>
                  <a:gd name="connsiteY11" fmla="*/ 1924493 h 2211572"/>
                  <a:gd name="connsiteX12" fmla="*/ 818708 w 823782"/>
                  <a:gd name="connsiteY12" fmla="*/ 2147777 h 2211572"/>
                  <a:gd name="connsiteX13" fmla="*/ 382773 w 823782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86836 w 823808"/>
                  <a:gd name="connsiteY8" fmla="*/ 1541721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65571 w 823808"/>
                  <a:gd name="connsiteY10" fmla="*/ 1860697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147777 h 2211572"/>
                  <a:gd name="connsiteX13" fmla="*/ 382799 w 823808"/>
                  <a:gd name="connsiteY13" fmla="*/ 2211572 h 2211572"/>
                  <a:gd name="connsiteX0" fmla="*/ 754938 w 823808"/>
                  <a:gd name="connsiteY0" fmla="*/ 0 h 2211572"/>
                  <a:gd name="connsiteX1" fmla="*/ 10659 w 823808"/>
                  <a:gd name="connsiteY1" fmla="*/ 116957 h 2211572"/>
                  <a:gd name="connsiteX2" fmla="*/ 776203 w 823808"/>
                  <a:gd name="connsiteY2" fmla="*/ 276447 h 2211572"/>
                  <a:gd name="connsiteX3" fmla="*/ 27 w 823808"/>
                  <a:gd name="connsiteY3" fmla="*/ 467832 h 2211572"/>
                  <a:gd name="connsiteX4" fmla="*/ 776203 w 823808"/>
                  <a:gd name="connsiteY4" fmla="*/ 659218 h 2211572"/>
                  <a:gd name="connsiteX5" fmla="*/ 26 w 823808"/>
                  <a:gd name="connsiteY5" fmla="*/ 797442 h 2211572"/>
                  <a:gd name="connsiteX6" fmla="*/ 808101 w 823808"/>
                  <a:gd name="connsiteY6" fmla="*/ 1020725 h 2211572"/>
                  <a:gd name="connsiteX7" fmla="*/ 10659 w 823808"/>
                  <a:gd name="connsiteY7" fmla="*/ 1201478 h 2211572"/>
                  <a:gd name="connsiteX8" fmla="*/ 797469 w 823808"/>
                  <a:gd name="connsiteY8" fmla="*/ 1414130 h 2211572"/>
                  <a:gd name="connsiteX9" fmla="*/ 31924 w 823808"/>
                  <a:gd name="connsiteY9" fmla="*/ 1605516 h 2211572"/>
                  <a:gd name="connsiteX10" fmla="*/ 797469 w 823808"/>
                  <a:gd name="connsiteY10" fmla="*/ 1786269 h 2211572"/>
                  <a:gd name="connsiteX11" fmla="*/ 21291 w 823808"/>
                  <a:gd name="connsiteY11" fmla="*/ 1924493 h 2211572"/>
                  <a:gd name="connsiteX12" fmla="*/ 818734 w 823808"/>
                  <a:gd name="connsiteY12" fmla="*/ 2062717 h 2211572"/>
                  <a:gd name="connsiteX13" fmla="*/ 382799 w 823808"/>
                  <a:gd name="connsiteY13" fmla="*/ 2211572 h 221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3808" h="2211572">
                    <a:moveTo>
                      <a:pt x="754938" y="0"/>
                    </a:moveTo>
                    <a:cubicBezTo>
                      <a:pt x="334952" y="24809"/>
                      <a:pt x="7115" y="70883"/>
                      <a:pt x="10659" y="116957"/>
                    </a:cubicBezTo>
                    <a:cubicBezTo>
                      <a:pt x="14203" y="163031"/>
                      <a:pt x="777975" y="217968"/>
                      <a:pt x="776203" y="276447"/>
                    </a:cubicBezTo>
                    <a:cubicBezTo>
                      <a:pt x="774431" y="334926"/>
                      <a:pt x="27" y="404037"/>
                      <a:pt x="27" y="467832"/>
                    </a:cubicBezTo>
                    <a:cubicBezTo>
                      <a:pt x="27" y="531627"/>
                      <a:pt x="776203" y="604283"/>
                      <a:pt x="776203" y="659218"/>
                    </a:cubicBezTo>
                    <a:cubicBezTo>
                      <a:pt x="776203" y="714153"/>
                      <a:pt x="-5290" y="737191"/>
                      <a:pt x="26" y="797442"/>
                    </a:cubicBezTo>
                    <a:cubicBezTo>
                      <a:pt x="5342" y="857693"/>
                      <a:pt x="806329" y="953386"/>
                      <a:pt x="808101" y="1020725"/>
                    </a:cubicBezTo>
                    <a:cubicBezTo>
                      <a:pt x="809873" y="1088064"/>
                      <a:pt x="12431" y="1135911"/>
                      <a:pt x="10659" y="1201478"/>
                    </a:cubicBezTo>
                    <a:cubicBezTo>
                      <a:pt x="8887" y="1267045"/>
                      <a:pt x="793925" y="1346790"/>
                      <a:pt x="797469" y="1414130"/>
                    </a:cubicBezTo>
                    <a:cubicBezTo>
                      <a:pt x="801013" y="1481470"/>
                      <a:pt x="31924" y="1543493"/>
                      <a:pt x="31924" y="1605516"/>
                    </a:cubicBezTo>
                    <a:cubicBezTo>
                      <a:pt x="31924" y="1667539"/>
                      <a:pt x="799241" y="1733106"/>
                      <a:pt x="797469" y="1786269"/>
                    </a:cubicBezTo>
                    <a:cubicBezTo>
                      <a:pt x="795697" y="1839432"/>
                      <a:pt x="17747" y="1878418"/>
                      <a:pt x="21291" y="1924493"/>
                    </a:cubicBezTo>
                    <a:cubicBezTo>
                      <a:pt x="24835" y="1970568"/>
                      <a:pt x="758483" y="2014871"/>
                      <a:pt x="818734" y="2062717"/>
                    </a:cubicBezTo>
                    <a:cubicBezTo>
                      <a:pt x="878985" y="2110563"/>
                      <a:pt x="382799" y="2211572"/>
                      <a:pt x="382799" y="2211572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2517730" y="3013103"/>
              <a:ext cx="0" cy="2733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361789" y="4513865"/>
              <a:ext cx="1559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85672" y="439789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672" y="4397897"/>
                  <a:ext cx="18113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241731" y="5525176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731" y="5525176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H="1">
              <a:off x="4440691" y="4502334"/>
              <a:ext cx="0" cy="12131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519586" y="4928054"/>
                  <a:ext cx="55211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0.50 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586" y="4928054"/>
                  <a:ext cx="55211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286" t="-148889" r="-329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112605" y="3527813"/>
            <a:ext cx="5441660" cy="2913324"/>
            <a:chOff x="112605" y="3527813"/>
            <a:chExt cx="5441660" cy="2913324"/>
          </a:xfrm>
        </p:grpSpPr>
        <p:grpSp>
          <p:nvGrpSpPr>
            <p:cNvPr id="117" name="Group 116"/>
            <p:cNvGrpSpPr/>
            <p:nvPr/>
          </p:nvGrpSpPr>
          <p:grpSpPr>
            <a:xfrm>
              <a:off x="112605" y="3527813"/>
              <a:ext cx="3715484" cy="2913324"/>
              <a:chOff x="70077" y="3527813"/>
              <a:chExt cx="3715484" cy="2913324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 flipH="1">
                <a:off x="3052433" y="5047230"/>
                <a:ext cx="0" cy="126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70077" y="3527813"/>
                <a:ext cx="3715484" cy="2913324"/>
                <a:chOff x="70077" y="3527813"/>
                <a:chExt cx="3715484" cy="2913324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866931" y="5293028"/>
                  <a:ext cx="15594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669550" y="5177060"/>
                      <a:ext cx="24859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550" y="5177060"/>
                      <a:ext cx="248594" cy="24622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195" r="-7317"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5" name="Group 114"/>
                <p:cNvGrpSpPr/>
                <p:nvPr/>
              </p:nvGrpSpPr>
              <p:grpSpPr>
                <a:xfrm>
                  <a:off x="70077" y="3527813"/>
                  <a:ext cx="3715484" cy="2913324"/>
                  <a:chOff x="70077" y="3527813"/>
                  <a:chExt cx="3715484" cy="2913324"/>
                </a:xfrm>
              </p:grpSpPr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402413" y="3549240"/>
                    <a:ext cx="0" cy="27339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246467" y="5296306"/>
                    <a:ext cx="15594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/>
                      <p:cNvSpPr txBox="1"/>
                      <p:nvPr/>
                    </p:nvSpPr>
                    <p:spPr>
                      <a:xfrm>
                        <a:off x="70350" y="5180338"/>
                        <a:ext cx="16030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600" b="0" i="1" smtClean="0">
                                  <a:latin typeface="Cambria Math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4" name="TextBox 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350" y="5180338"/>
                        <a:ext cx="160300" cy="246221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30769" r="-30769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126414" y="6181814"/>
                        <a:ext cx="20839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6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CA" sz="1600" b="0" i="1" smtClean="0">
                                  <a:latin typeface="Cambria Math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414" y="6181814"/>
                        <a:ext cx="208390" cy="24622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6471" t="-2500" r="-2941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240767" y="5592723"/>
                    <a:ext cx="15594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70077" y="5475323"/>
                        <a:ext cx="17831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600" b="0" i="1" smtClean="0">
                                  <a:latin typeface="Cambria Math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3" name="TextBox 10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77" y="5475323"/>
                        <a:ext cx="178318" cy="24622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23333" r="-23333" b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362056" y="5590469"/>
                    <a:ext cx="2921216" cy="225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3115857" y="5242390"/>
                        <a:ext cx="4684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600" b="0" i="1" smtClean="0">
                                  <a:latin typeface="Cambria Math" charset="0"/>
                                </a:rPr>
                                <m:t>0.50 </m:t>
                              </m:r>
                              <m:r>
                                <m:rPr>
                                  <m:nor/>
                                </m:rPr>
                                <a:rPr lang="en-CA" sz="1600" b="0" i="0" smtClean="0">
                                  <a:latin typeface="Cambria Math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5857" y="5242390"/>
                        <a:ext cx="468408" cy="246221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15584" t="-142500" r="-37662" b="-17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700136" y="3527813"/>
                    <a:ext cx="3085425" cy="2913324"/>
                    <a:chOff x="700136" y="3527813"/>
                    <a:chExt cx="3085425" cy="2913324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700136" y="3527813"/>
                      <a:ext cx="3085425" cy="2913324"/>
                      <a:chOff x="2185672" y="2992748"/>
                      <a:chExt cx="3085425" cy="2913324"/>
                    </a:xfrm>
                  </p:grpSpPr>
                  <p:grpSp>
                    <p:nvGrpSpPr>
                      <p:cNvPr id="78" name="Group 77"/>
                      <p:cNvGrpSpPr/>
                      <p:nvPr/>
                    </p:nvGrpSpPr>
                    <p:grpSpPr>
                      <a:xfrm>
                        <a:off x="2699502" y="2992748"/>
                        <a:ext cx="1513600" cy="2733983"/>
                        <a:chOff x="4541395" y="530984"/>
                        <a:chExt cx="2411306" cy="4132224"/>
                      </a:xfrm>
                    </p:grpSpPr>
                    <p:sp>
                      <p:nvSpPr>
                        <p:cNvPr id="85" name="Freeform 84"/>
                        <p:cNvSpPr/>
                        <p:nvPr/>
                      </p:nvSpPr>
                      <p:spPr>
                        <a:xfrm>
                          <a:off x="5380200" y="3425898"/>
                          <a:ext cx="592107" cy="1237310"/>
                        </a:xfrm>
                        <a:custGeom>
                          <a:avLst/>
                          <a:gdLst>
                            <a:gd name="connsiteX0" fmla="*/ 839972 w 906872"/>
                            <a:gd name="connsiteY0" fmla="*/ 0 h 2211572"/>
                            <a:gd name="connsiteX1" fmla="*/ 0 w 906872"/>
                            <a:gd name="connsiteY1" fmla="*/ 106325 h 2211572"/>
                            <a:gd name="connsiteX2" fmla="*/ 839972 w 906872"/>
                            <a:gd name="connsiteY2" fmla="*/ 340242 h 2211572"/>
                            <a:gd name="connsiteX3" fmla="*/ 42531 w 906872"/>
                            <a:gd name="connsiteY3" fmla="*/ 489097 h 2211572"/>
                            <a:gd name="connsiteX4" fmla="*/ 839972 w 906872"/>
                            <a:gd name="connsiteY4" fmla="*/ 733646 h 2211572"/>
                            <a:gd name="connsiteX5" fmla="*/ 53163 w 906872"/>
                            <a:gd name="connsiteY5" fmla="*/ 861237 h 2211572"/>
                            <a:gd name="connsiteX6" fmla="*/ 861237 w 906872"/>
                            <a:gd name="connsiteY6" fmla="*/ 1148316 h 2211572"/>
                            <a:gd name="connsiteX7" fmla="*/ 74428 w 906872"/>
                            <a:gd name="connsiteY7" fmla="*/ 1275907 h 2211572"/>
                            <a:gd name="connsiteX8" fmla="*/ 871870 w 906872"/>
                            <a:gd name="connsiteY8" fmla="*/ 1541721 h 2211572"/>
                            <a:gd name="connsiteX9" fmla="*/ 116958 w 906872"/>
                            <a:gd name="connsiteY9" fmla="*/ 1701209 h 2211572"/>
                            <a:gd name="connsiteX10" fmla="*/ 850605 w 906872"/>
                            <a:gd name="connsiteY10" fmla="*/ 1860697 h 2211572"/>
                            <a:gd name="connsiteX11" fmla="*/ 191386 w 906872"/>
                            <a:gd name="connsiteY11" fmla="*/ 2009553 h 2211572"/>
                            <a:gd name="connsiteX12" fmla="*/ 903768 w 906872"/>
                            <a:gd name="connsiteY12" fmla="*/ 2147777 h 2211572"/>
                            <a:gd name="connsiteX13" fmla="*/ 467833 w 906872"/>
                            <a:gd name="connsiteY13" fmla="*/ 2211572 h 2211572"/>
                            <a:gd name="connsiteX0" fmla="*/ 839972 w 908842"/>
                            <a:gd name="connsiteY0" fmla="*/ 0 h 2211572"/>
                            <a:gd name="connsiteX1" fmla="*/ 0 w 908842"/>
                            <a:gd name="connsiteY1" fmla="*/ 106325 h 2211572"/>
                            <a:gd name="connsiteX2" fmla="*/ 839972 w 908842"/>
                            <a:gd name="connsiteY2" fmla="*/ 340242 h 2211572"/>
                            <a:gd name="connsiteX3" fmla="*/ 42531 w 908842"/>
                            <a:gd name="connsiteY3" fmla="*/ 489097 h 2211572"/>
                            <a:gd name="connsiteX4" fmla="*/ 839972 w 908842"/>
                            <a:gd name="connsiteY4" fmla="*/ 733646 h 2211572"/>
                            <a:gd name="connsiteX5" fmla="*/ 53163 w 908842"/>
                            <a:gd name="connsiteY5" fmla="*/ 861237 h 2211572"/>
                            <a:gd name="connsiteX6" fmla="*/ 861237 w 908842"/>
                            <a:gd name="connsiteY6" fmla="*/ 1148316 h 2211572"/>
                            <a:gd name="connsiteX7" fmla="*/ 74428 w 908842"/>
                            <a:gd name="connsiteY7" fmla="*/ 1275907 h 2211572"/>
                            <a:gd name="connsiteX8" fmla="*/ 871870 w 908842"/>
                            <a:gd name="connsiteY8" fmla="*/ 1541721 h 2211572"/>
                            <a:gd name="connsiteX9" fmla="*/ 116958 w 908842"/>
                            <a:gd name="connsiteY9" fmla="*/ 1701209 h 2211572"/>
                            <a:gd name="connsiteX10" fmla="*/ 850605 w 908842"/>
                            <a:gd name="connsiteY10" fmla="*/ 1860697 h 2211572"/>
                            <a:gd name="connsiteX11" fmla="*/ 106325 w 908842"/>
                            <a:gd name="connsiteY11" fmla="*/ 2020186 h 2211572"/>
                            <a:gd name="connsiteX12" fmla="*/ 903768 w 908842"/>
                            <a:gd name="connsiteY12" fmla="*/ 2147777 h 2211572"/>
                            <a:gd name="connsiteX13" fmla="*/ 467833 w 908842"/>
                            <a:gd name="connsiteY13" fmla="*/ 2211572 h 2211572"/>
                            <a:gd name="connsiteX0" fmla="*/ 797441 w 866311"/>
                            <a:gd name="connsiteY0" fmla="*/ 0 h 2211572"/>
                            <a:gd name="connsiteX1" fmla="*/ 53162 w 866311"/>
                            <a:gd name="connsiteY1" fmla="*/ 116957 h 2211572"/>
                            <a:gd name="connsiteX2" fmla="*/ 797441 w 866311"/>
                            <a:gd name="connsiteY2" fmla="*/ 340242 h 2211572"/>
                            <a:gd name="connsiteX3" fmla="*/ 0 w 866311"/>
                            <a:gd name="connsiteY3" fmla="*/ 489097 h 2211572"/>
                            <a:gd name="connsiteX4" fmla="*/ 797441 w 866311"/>
                            <a:gd name="connsiteY4" fmla="*/ 733646 h 2211572"/>
                            <a:gd name="connsiteX5" fmla="*/ 10632 w 866311"/>
                            <a:gd name="connsiteY5" fmla="*/ 861237 h 2211572"/>
                            <a:gd name="connsiteX6" fmla="*/ 818706 w 866311"/>
                            <a:gd name="connsiteY6" fmla="*/ 1148316 h 2211572"/>
                            <a:gd name="connsiteX7" fmla="*/ 31897 w 866311"/>
                            <a:gd name="connsiteY7" fmla="*/ 1275907 h 2211572"/>
                            <a:gd name="connsiteX8" fmla="*/ 829339 w 866311"/>
                            <a:gd name="connsiteY8" fmla="*/ 1541721 h 2211572"/>
                            <a:gd name="connsiteX9" fmla="*/ 74427 w 866311"/>
                            <a:gd name="connsiteY9" fmla="*/ 1701209 h 2211572"/>
                            <a:gd name="connsiteX10" fmla="*/ 808074 w 866311"/>
                            <a:gd name="connsiteY10" fmla="*/ 1860697 h 2211572"/>
                            <a:gd name="connsiteX11" fmla="*/ 63794 w 866311"/>
                            <a:gd name="connsiteY11" fmla="*/ 2020186 h 2211572"/>
                            <a:gd name="connsiteX12" fmla="*/ 861237 w 866311"/>
                            <a:gd name="connsiteY12" fmla="*/ 2147777 h 2211572"/>
                            <a:gd name="connsiteX13" fmla="*/ 425302 w 866311"/>
                            <a:gd name="connsiteY13" fmla="*/ 2211572 h 2211572"/>
                            <a:gd name="connsiteX0" fmla="*/ 786821 w 855691"/>
                            <a:gd name="connsiteY0" fmla="*/ 0 h 2211572"/>
                            <a:gd name="connsiteX1" fmla="*/ 42542 w 855691"/>
                            <a:gd name="connsiteY1" fmla="*/ 116957 h 2211572"/>
                            <a:gd name="connsiteX2" fmla="*/ 786821 w 855691"/>
                            <a:gd name="connsiteY2" fmla="*/ 340242 h 2211572"/>
                            <a:gd name="connsiteX3" fmla="*/ 31910 w 855691"/>
                            <a:gd name="connsiteY3" fmla="*/ 499730 h 2211572"/>
                            <a:gd name="connsiteX4" fmla="*/ 786821 w 855691"/>
                            <a:gd name="connsiteY4" fmla="*/ 733646 h 2211572"/>
                            <a:gd name="connsiteX5" fmla="*/ 12 w 855691"/>
                            <a:gd name="connsiteY5" fmla="*/ 861237 h 2211572"/>
                            <a:gd name="connsiteX6" fmla="*/ 808086 w 855691"/>
                            <a:gd name="connsiteY6" fmla="*/ 1148316 h 2211572"/>
                            <a:gd name="connsiteX7" fmla="*/ 21277 w 855691"/>
                            <a:gd name="connsiteY7" fmla="*/ 1275907 h 2211572"/>
                            <a:gd name="connsiteX8" fmla="*/ 818719 w 855691"/>
                            <a:gd name="connsiteY8" fmla="*/ 1541721 h 2211572"/>
                            <a:gd name="connsiteX9" fmla="*/ 63807 w 855691"/>
                            <a:gd name="connsiteY9" fmla="*/ 1701209 h 2211572"/>
                            <a:gd name="connsiteX10" fmla="*/ 797454 w 855691"/>
                            <a:gd name="connsiteY10" fmla="*/ 1860697 h 2211572"/>
                            <a:gd name="connsiteX11" fmla="*/ 53174 w 855691"/>
                            <a:gd name="connsiteY11" fmla="*/ 2020186 h 2211572"/>
                            <a:gd name="connsiteX12" fmla="*/ 850617 w 855691"/>
                            <a:gd name="connsiteY12" fmla="*/ 2147777 h 2211572"/>
                            <a:gd name="connsiteX13" fmla="*/ 414682 w 855691"/>
                            <a:gd name="connsiteY13" fmla="*/ 2211572 h 2211572"/>
                            <a:gd name="connsiteX0" fmla="*/ 765547 w 834417"/>
                            <a:gd name="connsiteY0" fmla="*/ 0 h 2211572"/>
                            <a:gd name="connsiteX1" fmla="*/ 21268 w 834417"/>
                            <a:gd name="connsiteY1" fmla="*/ 116957 h 2211572"/>
                            <a:gd name="connsiteX2" fmla="*/ 765547 w 834417"/>
                            <a:gd name="connsiteY2" fmla="*/ 340242 h 2211572"/>
                            <a:gd name="connsiteX3" fmla="*/ 10636 w 834417"/>
                            <a:gd name="connsiteY3" fmla="*/ 499730 h 2211572"/>
                            <a:gd name="connsiteX4" fmla="*/ 765547 w 834417"/>
                            <a:gd name="connsiteY4" fmla="*/ 733646 h 2211572"/>
                            <a:gd name="connsiteX5" fmla="*/ 10635 w 834417"/>
                            <a:gd name="connsiteY5" fmla="*/ 871870 h 2211572"/>
                            <a:gd name="connsiteX6" fmla="*/ 786812 w 834417"/>
                            <a:gd name="connsiteY6" fmla="*/ 1148316 h 2211572"/>
                            <a:gd name="connsiteX7" fmla="*/ 3 w 834417"/>
                            <a:gd name="connsiteY7" fmla="*/ 1275907 h 2211572"/>
                            <a:gd name="connsiteX8" fmla="*/ 797445 w 834417"/>
                            <a:gd name="connsiteY8" fmla="*/ 1541721 h 2211572"/>
                            <a:gd name="connsiteX9" fmla="*/ 42533 w 834417"/>
                            <a:gd name="connsiteY9" fmla="*/ 1701209 h 2211572"/>
                            <a:gd name="connsiteX10" fmla="*/ 776180 w 834417"/>
                            <a:gd name="connsiteY10" fmla="*/ 1860697 h 2211572"/>
                            <a:gd name="connsiteX11" fmla="*/ 31900 w 834417"/>
                            <a:gd name="connsiteY11" fmla="*/ 2020186 h 2211572"/>
                            <a:gd name="connsiteX12" fmla="*/ 829343 w 834417"/>
                            <a:gd name="connsiteY12" fmla="*/ 2147777 h 2211572"/>
                            <a:gd name="connsiteX13" fmla="*/ 393408 w 834417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99730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871870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86539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871870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86539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86539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605516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605516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1924493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76190 w 823795"/>
                            <a:gd name="connsiteY2" fmla="*/ 276447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605516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1924493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12 w 823782"/>
                            <a:gd name="connsiteY0" fmla="*/ 0 h 2211572"/>
                            <a:gd name="connsiteX1" fmla="*/ 10633 w 823782"/>
                            <a:gd name="connsiteY1" fmla="*/ 116957 h 2211572"/>
                            <a:gd name="connsiteX2" fmla="*/ 776177 w 823782"/>
                            <a:gd name="connsiteY2" fmla="*/ 276447 h 2211572"/>
                            <a:gd name="connsiteX3" fmla="*/ 1 w 823782"/>
                            <a:gd name="connsiteY3" fmla="*/ 467832 h 2211572"/>
                            <a:gd name="connsiteX4" fmla="*/ 776177 w 823782"/>
                            <a:gd name="connsiteY4" fmla="*/ 659218 h 2211572"/>
                            <a:gd name="connsiteX5" fmla="*/ 0 w 823782"/>
                            <a:gd name="connsiteY5" fmla="*/ 797442 h 2211572"/>
                            <a:gd name="connsiteX6" fmla="*/ 776177 w 823782"/>
                            <a:gd name="connsiteY6" fmla="*/ 1148316 h 2211572"/>
                            <a:gd name="connsiteX7" fmla="*/ 10633 w 823782"/>
                            <a:gd name="connsiteY7" fmla="*/ 1201478 h 2211572"/>
                            <a:gd name="connsiteX8" fmla="*/ 786810 w 823782"/>
                            <a:gd name="connsiteY8" fmla="*/ 1541721 h 2211572"/>
                            <a:gd name="connsiteX9" fmla="*/ 31898 w 823782"/>
                            <a:gd name="connsiteY9" fmla="*/ 1605516 h 2211572"/>
                            <a:gd name="connsiteX10" fmla="*/ 765545 w 823782"/>
                            <a:gd name="connsiteY10" fmla="*/ 1860697 h 2211572"/>
                            <a:gd name="connsiteX11" fmla="*/ 21265 w 823782"/>
                            <a:gd name="connsiteY11" fmla="*/ 1924493 h 2211572"/>
                            <a:gd name="connsiteX12" fmla="*/ 818708 w 823782"/>
                            <a:gd name="connsiteY12" fmla="*/ 2147777 h 2211572"/>
                            <a:gd name="connsiteX13" fmla="*/ 382773 w 823782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86836 w 823808"/>
                            <a:gd name="connsiteY8" fmla="*/ 1541721 h 2211572"/>
                            <a:gd name="connsiteX9" fmla="*/ 31924 w 823808"/>
                            <a:gd name="connsiteY9" fmla="*/ 1605516 h 2211572"/>
                            <a:gd name="connsiteX10" fmla="*/ 765571 w 823808"/>
                            <a:gd name="connsiteY10" fmla="*/ 1860697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147777 h 2211572"/>
                            <a:gd name="connsiteX13" fmla="*/ 382799 w 823808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97469 w 823808"/>
                            <a:gd name="connsiteY8" fmla="*/ 1414130 h 2211572"/>
                            <a:gd name="connsiteX9" fmla="*/ 31924 w 823808"/>
                            <a:gd name="connsiteY9" fmla="*/ 1605516 h 2211572"/>
                            <a:gd name="connsiteX10" fmla="*/ 765571 w 823808"/>
                            <a:gd name="connsiteY10" fmla="*/ 1860697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147777 h 2211572"/>
                            <a:gd name="connsiteX13" fmla="*/ 382799 w 823808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97469 w 823808"/>
                            <a:gd name="connsiteY8" fmla="*/ 1414130 h 2211572"/>
                            <a:gd name="connsiteX9" fmla="*/ 31924 w 823808"/>
                            <a:gd name="connsiteY9" fmla="*/ 1605516 h 2211572"/>
                            <a:gd name="connsiteX10" fmla="*/ 797469 w 823808"/>
                            <a:gd name="connsiteY10" fmla="*/ 1786269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147777 h 2211572"/>
                            <a:gd name="connsiteX13" fmla="*/ 382799 w 823808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97469 w 823808"/>
                            <a:gd name="connsiteY8" fmla="*/ 1414130 h 2211572"/>
                            <a:gd name="connsiteX9" fmla="*/ 31924 w 823808"/>
                            <a:gd name="connsiteY9" fmla="*/ 1605516 h 2211572"/>
                            <a:gd name="connsiteX10" fmla="*/ 797469 w 823808"/>
                            <a:gd name="connsiteY10" fmla="*/ 1786269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062717 h 2211572"/>
                            <a:gd name="connsiteX13" fmla="*/ 382799 w 823808"/>
                            <a:gd name="connsiteY13" fmla="*/ 2211572 h 2211572"/>
                            <a:gd name="connsiteX0" fmla="*/ 754938 w 818734"/>
                            <a:gd name="connsiteY0" fmla="*/ 0 h 2062717"/>
                            <a:gd name="connsiteX1" fmla="*/ 10659 w 818734"/>
                            <a:gd name="connsiteY1" fmla="*/ 116957 h 2062717"/>
                            <a:gd name="connsiteX2" fmla="*/ 776203 w 818734"/>
                            <a:gd name="connsiteY2" fmla="*/ 276447 h 2062717"/>
                            <a:gd name="connsiteX3" fmla="*/ 27 w 818734"/>
                            <a:gd name="connsiteY3" fmla="*/ 467832 h 2062717"/>
                            <a:gd name="connsiteX4" fmla="*/ 776203 w 818734"/>
                            <a:gd name="connsiteY4" fmla="*/ 659218 h 2062717"/>
                            <a:gd name="connsiteX5" fmla="*/ 26 w 818734"/>
                            <a:gd name="connsiteY5" fmla="*/ 797442 h 2062717"/>
                            <a:gd name="connsiteX6" fmla="*/ 808101 w 818734"/>
                            <a:gd name="connsiteY6" fmla="*/ 1020725 h 2062717"/>
                            <a:gd name="connsiteX7" fmla="*/ 10659 w 818734"/>
                            <a:gd name="connsiteY7" fmla="*/ 1201478 h 2062717"/>
                            <a:gd name="connsiteX8" fmla="*/ 797469 w 818734"/>
                            <a:gd name="connsiteY8" fmla="*/ 1414130 h 2062717"/>
                            <a:gd name="connsiteX9" fmla="*/ 31924 w 818734"/>
                            <a:gd name="connsiteY9" fmla="*/ 1605516 h 2062717"/>
                            <a:gd name="connsiteX10" fmla="*/ 797469 w 818734"/>
                            <a:gd name="connsiteY10" fmla="*/ 1786269 h 2062717"/>
                            <a:gd name="connsiteX11" fmla="*/ 21291 w 818734"/>
                            <a:gd name="connsiteY11" fmla="*/ 1924493 h 2062717"/>
                            <a:gd name="connsiteX12" fmla="*/ 818734 w 818734"/>
                            <a:gd name="connsiteY12" fmla="*/ 2062717 h 2062717"/>
                            <a:gd name="connsiteX0" fmla="*/ 754938 w 808103"/>
                            <a:gd name="connsiteY0" fmla="*/ 0 h 1924492"/>
                            <a:gd name="connsiteX1" fmla="*/ 10659 w 808103"/>
                            <a:gd name="connsiteY1" fmla="*/ 116957 h 1924492"/>
                            <a:gd name="connsiteX2" fmla="*/ 776203 w 808103"/>
                            <a:gd name="connsiteY2" fmla="*/ 276447 h 1924492"/>
                            <a:gd name="connsiteX3" fmla="*/ 27 w 808103"/>
                            <a:gd name="connsiteY3" fmla="*/ 467832 h 1924492"/>
                            <a:gd name="connsiteX4" fmla="*/ 776203 w 808103"/>
                            <a:gd name="connsiteY4" fmla="*/ 659218 h 1924492"/>
                            <a:gd name="connsiteX5" fmla="*/ 26 w 808103"/>
                            <a:gd name="connsiteY5" fmla="*/ 797442 h 1924492"/>
                            <a:gd name="connsiteX6" fmla="*/ 808101 w 808103"/>
                            <a:gd name="connsiteY6" fmla="*/ 1020725 h 1924492"/>
                            <a:gd name="connsiteX7" fmla="*/ 10659 w 808103"/>
                            <a:gd name="connsiteY7" fmla="*/ 1201478 h 1924492"/>
                            <a:gd name="connsiteX8" fmla="*/ 797469 w 808103"/>
                            <a:gd name="connsiteY8" fmla="*/ 1414130 h 1924492"/>
                            <a:gd name="connsiteX9" fmla="*/ 31924 w 808103"/>
                            <a:gd name="connsiteY9" fmla="*/ 1605516 h 1924492"/>
                            <a:gd name="connsiteX10" fmla="*/ 797469 w 808103"/>
                            <a:gd name="connsiteY10" fmla="*/ 1786269 h 1924492"/>
                            <a:gd name="connsiteX11" fmla="*/ 21291 w 808103"/>
                            <a:gd name="connsiteY11" fmla="*/ 1924493 h 1924492"/>
                            <a:gd name="connsiteX0" fmla="*/ 754938 w 808103"/>
                            <a:gd name="connsiteY0" fmla="*/ 0 h 1786269"/>
                            <a:gd name="connsiteX1" fmla="*/ 10659 w 808103"/>
                            <a:gd name="connsiteY1" fmla="*/ 116957 h 1786269"/>
                            <a:gd name="connsiteX2" fmla="*/ 776203 w 808103"/>
                            <a:gd name="connsiteY2" fmla="*/ 276447 h 1786269"/>
                            <a:gd name="connsiteX3" fmla="*/ 27 w 808103"/>
                            <a:gd name="connsiteY3" fmla="*/ 467832 h 1786269"/>
                            <a:gd name="connsiteX4" fmla="*/ 776203 w 808103"/>
                            <a:gd name="connsiteY4" fmla="*/ 659218 h 1786269"/>
                            <a:gd name="connsiteX5" fmla="*/ 26 w 808103"/>
                            <a:gd name="connsiteY5" fmla="*/ 797442 h 1786269"/>
                            <a:gd name="connsiteX6" fmla="*/ 808101 w 808103"/>
                            <a:gd name="connsiteY6" fmla="*/ 1020725 h 1786269"/>
                            <a:gd name="connsiteX7" fmla="*/ 10659 w 808103"/>
                            <a:gd name="connsiteY7" fmla="*/ 1201478 h 1786269"/>
                            <a:gd name="connsiteX8" fmla="*/ 797469 w 808103"/>
                            <a:gd name="connsiteY8" fmla="*/ 1414130 h 1786269"/>
                            <a:gd name="connsiteX9" fmla="*/ 31924 w 808103"/>
                            <a:gd name="connsiteY9" fmla="*/ 1605516 h 1786269"/>
                            <a:gd name="connsiteX10" fmla="*/ 797469 w 808103"/>
                            <a:gd name="connsiteY10" fmla="*/ 1786269 h 1786269"/>
                            <a:gd name="connsiteX0" fmla="*/ 754938 w 808103"/>
                            <a:gd name="connsiteY0" fmla="*/ 0 h 1605516"/>
                            <a:gd name="connsiteX1" fmla="*/ 10659 w 808103"/>
                            <a:gd name="connsiteY1" fmla="*/ 116957 h 1605516"/>
                            <a:gd name="connsiteX2" fmla="*/ 776203 w 808103"/>
                            <a:gd name="connsiteY2" fmla="*/ 276447 h 1605516"/>
                            <a:gd name="connsiteX3" fmla="*/ 27 w 808103"/>
                            <a:gd name="connsiteY3" fmla="*/ 467832 h 1605516"/>
                            <a:gd name="connsiteX4" fmla="*/ 776203 w 808103"/>
                            <a:gd name="connsiteY4" fmla="*/ 659218 h 1605516"/>
                            <a:gd name="connsiteX5" fmla="*/ 26 w 808103"/>
                            <a:gd name="connsiteY5" fmla="*/ 797442 h 1605516"/>
                            <a:gd name="connsiteX6" fmla="*/ 808101 w 808103"/>
                            <a:gd name="connsiteY6" fmla="*/ 1020725 h 1605516"/>
                            <a:gd name="connsiteX7" fmla="*/ 10659 w 808103"/>
                            <a:gd name="connsiteY7" fmla="*/ 1201478 h 1605516"/>
                            <a:gd name="connsiteX8" fmla="*/ 797469 w 808103"/>
                            <a:gd name="connsiteY8" fmla="*/ 1414130 h 1605516"/>
                            <a:gd name="connsiteX9" fmla="*/ 31924 w 808103"/>
                            <a:gd name="connsiteY9" fmla="*/ 1605516 h 1605516"/>
                            <a:gd name="connsiteX0" fmla="*/ 754938 w 808103"/>
                            <a:gd name="connsiteY0" fmla="*/ 0 h 1567126"/>
                            <a:gd name="connsiteX1" fmla="*/ 10659 w 808103"/>
                            <a:gd name="connsiteY1" fmla="*/ 116957 h 1567126"/>
                            <a:gd name="connsiteX2" fmla="*/ 776203 w 808103"/>
                            <a:gd name="connsiteY2" fmla="*/ 276447 h 1567126"/>
                            <a:gd name="connsiteX3" fmla="*/ 27 w 808103"/>
                            <a:gd name="connsiteY3" fmla="*/ 467832 h 1567126"/>
                            <a:gd name="connsiteX4" fmla="*/ 776203 w 808103"/>
                            <a:gd name="connsiteY4" fmla="*/ 659218 h 1567126"/>
                            <a:gd name="connsiteX5" fmla="*/ 26 w 808103"/>
                            <a:gd name="connsiteY5" fmla="*/ 797442 h 1567126"/>
                            <a:gd name="connsiteX6" fmla="*/ 808101 w 808103"/>
                            <a:gd name="connsiteY6" fmla="*/ 1020725 h 1567126"/>
                            <a:gd name="connsiteX7" fmla="*/ 10659 w 808103"/>
                            <a:gd name="connsiteY7" fmla="*/ 1201478 h 1567126"/>
                            <a:gd name="connsiteX8" fmla="*/ 797469 w 808103"/>
                            <a:gd name="connsiteY8" fmla="*/ 1414130 h 1567126"/>
                            <a:gd name="connsiteX9" fmla="*/ 328663 w 808103"/>
                            <a:gd name="connsiteY9" fmla="*/ 1567126 h 156712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808103" h="1567126">
                              <a:moveTo>
                                <a:pt x="754938" y="0"/>
                              </a:moveTo>
                              <a:cubicBezTo>
                                <a:pt x="334952" y="24809"/>
                                <a:pt x="7115" y="70883"/>
                                <a:pt x="10659" y="116957"/>
                              </a:cubicBezTo>
                              <a:cubicBezTo>
                                <a:pt x="14203" y="163031"/>
                                <a:pt x="777975" y="217968"/>
                                <a:pt x="776203" y="276447"/>
                              </a:cubicBezTo>
                              <a:cubicBezTo>
                                <a:pt x="774431" y="334926"/>
                                <a:pt x="27" y="404037"/>
                                <a:pt x="27" y="467832"/>
                              </a:cubicBezTo>
                              <a:cubicBezTo>
                                <a:pt x="27" y="531627"/>
                                <a:pt x="776203" y="604283"/>
                                <a:pt x="776203" y="659218"/>
                              </a:cubicBezTo>
                              <a:cubicBezTo>
                                <a:pt x="776203" y="714153"/>
                                <a:pt x="-5290" y="737191"/>
                                <a:pt x="26" y="797442"/>
                              </a:cubicBezTo>
                              <a:cubicBezTo>
                                <a:pt x="5342" y="857693"/>
                                <a:pt x="806329" y="953386"/>
                                <a:pt x="808101" y="1020725"/>
                              </a:cubicBezTo>
                              <a:cubicBezTo>
                                <a:pt x="809873" y="1088064"/>
                                <a:pt x="12431" y="1135911"/>
                                <a:pt x="10659" y="1201478"/>
                              </a:cubicBezTo>
                              <a:cubicBezTo>
                                <a:pt x="8887" y="1267045"/>
                                <a:pt x="744468" y="1353189"/>
                                <a:pt x="797469" y="1414130"/>
                              </a:cubicBezTo>
                              <a:cubicBezTo>
                                <a:pt x="850470" y="1475071"/>
                                <a:pt x="328663" y="1505103"/>
                                <a:pt x="328663" y="1567126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86" name="Group 85"/>
                        <p:cNvGrpSpPr/>
                        <p:nvPr/>
                      </p:nvGrpSpPr>
                      <p:grpSpPr>
                        <a:xfrm>
                          <a:off x="4541395" y="2918076"/>
                          <a:ext cx="2411306" cy="536926"/>
                          <a:chOff x="3296829" y="2514428"/>
                          <a:chExt cx="4074473" cy="969566"/>
                        </a:xfrm>
                      </p:grpSpPr>
                      <p:sp>
                        <p:nvSpPr>
                          <p:cNvPr id="90" name="Freeform 89"/>
                          <p:cNvSpPr/>
                          <p:nvPr/>
                        </p:nvSpPr>
                        <p:spPr>
                          <a:xfrm>
                            <a:off x="3296829" y="2837615"/>
                            <a:ext cx="4074473" cy="646379"/>
                          </a:xfrm>
                          <a:custGeom>
                            <a:avLst/>
                            <a:gdLst>
                              <a:gd name="connsiteX0" fmla="*/ 0 w 4918364"/>
                              <a:gd name="connsiteY0" fmla="*/ 41564 h 457200"/>
                              <a:gd name="connsiteX1" fmla="*/ 0 w 4918364"/>
                              <a:gd name="connsiteY1" fmla="*/ 457200 h 457200"/>
                              <a:gd name="connsiteX2" fmla="*/ 4904509 w 4918364"/>
                              <a:gd name="connsiteY2" fmla="*/ 457200 h 457200"/>
                              <a:gd name="connsiteX3" fmla="*/ 4918364 w 4918364"/>
                              <a:gd name="connsiteY3" fmla="*/ 0 h 457200"/>
                              <a:gd name="connsiteX4" fmla="*/ 0 w 4918364"/>
                              <a:gd name="connsiteY4" fmla="*/ 41564 h 457200"/>
                              <a:gd name="connsiteX0" fmla="*/ 0 w 4918364"/>
                              <a:gd name="connsiteY0" fmla="*/ 41564 h 619007"/>
                              <a:gd name="connsiteX1" fmla="*/ 0 w 4918364"/>
                              <a:gd name="connsiteY1" fmla="*/ 457200 h 619007"/>
                              <a:gd name="connsiteX2" fmla="*/ 4904509 w 4918364"/>
                              <a:gd name="connsiteY2" fmla="*/ 457200 h 619007"/>
                              <a:gd name="connsiteX3" fmla="*/ 4918364 w 4918364"/>
                              <a:gd name="connsiteY3" fmla="*/ 0 h 619007"/>
                              <a:gd name="connsiteX4" fmla="*/ 0 w 4918364"/>
                              <a:gd name="connsiteY4" fmla="*/ 41564 h 619007"/>
                              <a:gd name="connsiteX0" fmla="*/ 0 w 4918364"/>
                              <a:gd name="connsiteY0" fmla="*/ 41564 h 827957"/>
                              <a:gd name="connsiteX1" fmla="*/ 0 w 4918364"/>
                              <a:gd name="connsiteY1" fmla="*/ 457200 h 827957"/>
                              <a:gd name="connsiteX2" fmla="*/ 4904509 w 4918364"/>
                              <a:gd name="connsiteY2" fmla="*/ 457200 h 827957"/>
                              <a:gd name="connsiteX3" fmla="*/ 4918364 w 4918364"/>
                              <a:gd name="connsiteY3" fmla="*/ 0 h 827957"/>
                              <a:gd name="connsiteX4" fmla="*/ 0 w 4918364"/>
                              <a:gd name="connsiteY4" fmla="*/ 41564 h 827957"/>
                              <a:gd name="connsiteX0" fmla="*/ 0 w 4918364"/>
                              <a:gd name="connsiteY0" fmla="*/ 41564 h 847649"/>
                              <a:gd name="connsiteX1" fmla="*/ 0 w 4918364"/>
                              <a:gd name="connsiteY1" fmla="*/ 457200 h 847649"/>
                              <a:gd name="connsiteX2" fmla="*/ 4904509 w 4918364"/>
                              <a:gd name="connsiteY2" fmla="*/ 457200 h 847649"/>
                              <a:gd name="connsiteX3" fmla="*/ 4918364 w 4918364"/>
                              <a:gd name="connsiteY3" fmla="*/ 0 h 847649"/>
                              <a:gd name="connsiteX4" fmla="*/ 0 w 4918364"/>
                              <a:gd name="connsiteY4" fmla="*/ 41564 h 847649"/>
                              <a:gd name="connsiteX0" fmla="*/ 0 w 4918364"/>
                              <a:gd name="connsiteY0" fmla="*/ 41564 h 757382"/>
                              <a:gd name="connsiteX1" fmla="*/ 0 w 4918364"/>
                              <a:gd name="connsiteY1" fmla="*/ 457200 h 757382"/>
                              <a:gd name="connsiteX2" fmla="*/ 1053715 w 4918364"/>
                              <a:gd name="connsiteY2" fmla="*/ 757382 h 757382"/>
                              <a:gd name="connsiteX3" fmla="*/ 4904509 w 4918364"/>
                              <a:gd name="connsiteY3" fmla="*/ 457200 h 757382"/>
                              <a:gd name="connsiteX4" fmla="*/ 4918364 w 4918364"/>
                              <a:gd name="connsiteY4" fmla="*/ 0 h 757382"/>
                              <a:gd name="connsiteX5" fmla="*/ 0 w 4918364"/>
                              <a:gd name="connsiteY5" fmla="*/ 41564 h 757382"/>
                              <a:gd name="connsiteX0" fmla="*/ 0 w 4918364"/>
                              <a:gd name="connsiteY0" fmla="*/ 41564 h 757382"/>
                              <a:gd name="connsiteX1" fmla="*/ 0 w 4918364"/>
                              <a:gd name="connsiteY1" fmla="*/ 457200 h 757382"/>
                              <a:gd name="connsiteX2" fmla="*/ 1053715 w 4918364"/>
                              <a:gd name="connsiteY2" fmla="*/ 757382 h 757382"/>
                              <a:gd name="connsiteX3" fmla="*/ 4904509 w 4918364"/>
                              <a:gd name="connsiteY3" fmla="*/ 457200 h 757382"/>
                              <a:gd name="connsiteX4" fmla="*/ 4918364 w 4918364"/>
                              <a:gd name="connsiteY4" fmla="*/ 0 h 757382"/>
                              <a:gd name="connsiteX5" fmla="*/ 0 w 4918364"/>
                              <a:gd name="connsiteY5" fmla="*/ 41564 h 757382"/>
                              <a:gd name="connsiteX0" fmla="*/ 0 w 4918364"/>
                              <a:gd name="connsiteY0" fmla="*/ 41564 h 757382"/>
                              <a:gd name="connsiteX1" fmla="*/ 0 w 4918364"/>
                              <a:gd name="connsiteY1" fmla="*/ 457200 h 757382"/>
                              <a:gd name="connsiteX2" fmla="*/ 1053715 w 4918364"/>
                              <a:gd name="connsiteY2" fmla="*/ 757382 h 757382"/>
                              <a:gd name="connsiteX3" fmla="*/ 4904509 w 4918364"/>
                              <a:gd name="connsiteY3" fmla="*/ 457200 h 757382"/>
                              <a:gd name="connsiteX4" fmla="*/ 4918364 w 4918364"/>
                              <a:gd name="connsiteY4" fmla="*/ 0 h 757382"/>
                              <a:gd name="connsiteX5" fmla="*/ 0 w 4918364"/>
                              <a:gd name="connsiteY5" fmla="*/ 41564 h 757382"/>
                              <a:gd name="connsiteX0" fmla="*/ 0 w 4918364"/>
                              <a:gd name="connsiteY0" fmla="*/ 41564 h 758982"/>
                              <a:gd name="connsiteX1" fmla="*/ 0 w 4918364"/>
                              <a:gd name="connsiteY1" fmla="*/ 457200 h 758982"/>
                              <a:gd name="connsiteX2" fmla="*/ 1053715 w 4918364"/>
                              <a:gd name="connsiteY2" fmla="*/ 757382 h 758982"/>
                              <a:gd name="connsiteX3" fmla="*/ 4118649 w 4918364"/>
                              <a:gd name="connsiteY3" fmla="*/ 571115 h 758982"/>
                              <a:gd name="connsiteX4" fmla="*/ 4904509 w 4918364"/>
                              <a:gd name="connsiteY4" fmla="*/ 457200 h 758982"/>
                              <a:gd name="connsiteX5" fmla="*/ 4918364 w 4918364"/>
                              <a:gd name="connsiteY5" fmla="*/ 0 h 758982"/>
                              <a:gd name="connsiteX6" fmla="*/ 0 w 4918364"/>
                              <a:gd name="connsiteY6" fmla="*/ 41564 h 758982"/>
                              <a:gd name="connsiteX0" fmla="*/ 0 w 4918364"/>
                              <a:gd name="connsiteY0" fmla="*/ 41564 h 824144"/>
                              <a:gd name="connsiteX1" fmla="*/ 0 w 4918364"/>
                              <a:gd name="connsiteY1" fmla="*/ 457200 h 824144"/>
                              <a:gd name="connsiteX2" fmla="*/ 1053715 w 4918364"/>
                              <a:gd name="connsiteY2" fmla="*/ 757382 h 824144"/>
                              <a:gd name="connsiteX3" fmla="*/ 3568316 w 4918364"/>
                              <a:gd name="connsiteY3" fmla="*/ 808182 h 824144"/>
                              <a:gd name="connsiteX4" fmla="*/ 4904509 w 4918364"/>
                              <a:gd name="connsiteY4" fmla="*/ 457200 h 824144"/>
                              <a:gd name="connsiteX5" fmla="*/ 4918364 w 4918364"/>
                              <a:gd name="connsiteY5" fmla="*/ 0 h 824144"/>
                              <a:gd name="connsiteX6" fmla="*/ 0 w 4918364"/>
                              <a:gd name="connsiteY6" fmla="*/ 41564 h 824144"/>
                              <a:gd name="connsiteX0" fmla="*/ 0 w 4918364"/>
                              <a:gd name="connsiteY0" fmla="*/ 41564 h 824144"/>
                              <a:gd name="connsiteX1" fmla="*/ 0 w 4918364"/>
                              <a:gd name="connsiteY1" fmla="*/ 457200 h 824144"/>
                              <a:gd name="connsiteX2" fmla="*/ 1053715 w 4918364"/>
                              <a:gd name="connsiteY2" fmla="*/ 757382 h 824144"/>
                              <a:gd name="connsiteX3" fmla="*/ 3568316 w 4918364"/>
                              <a:gd name="connsiteY3" fmla="*/ 808182 h 824144"/>
                              <a:gd name="connsiteX4" fmla="*/ 4904509 w 4918364"/>
                              <a:gd name="connsiteY4" fmla="*/ 457200 h 824144"/>
                              <a:gd name="connsiteX5" fmla="*/ 4918364 w 4918364"/>
                              <a:gd name="connsiteY5" fmla="*/ 0 h 824144"/>
                              <a:gd name="connsiteX6" fmla="*/ 0 w 4918364"/>
                              <a:gd name="connsiteY6" fmla="*/ 41564 h 824144"/>
                              <a:gd name="connsiteX0" fmla="*/ 0 w 4918364"/>
                              <a:gd name="connsiteY0" fmla="*/ 41564 h 824144"/>
                              <a:gd name="connsiteX1" fmla="*/ 0 w 4918364"/>
                              <a:gd name="connsiteY1" fmla="*/ 457200 h 824144"/>
                              <a:gd name="connsiteX2" fmla="*/ 1053715 w 4918364"/>
                              <a:gd name="connsiteY2" fmla="*/ 757382 h 824144"/>
                              <a:gd name="connsiteX3" fmla="*/ 3568316 w 4918364"/>
                              <a:gd name="connsiteY3" fmla="*/ 808182 h 824144"/>
                              <a:gd name="connsiteX4" fmla="*/ 4904509 w 4918364"/>
                              <a:gd name="connsiteY4" fmla="*/ 457200 h 824144"/>
                              <a:gd name="connsiteX5" fmla="*/ 4918364 w 4918364"/>
                              <a:gd name="connsiteY5" fmla="*/ 0 h 824144"/>
                              <a:gd name="connsiteX6" fmla="*/ 0 w 4918364"/>
                              <a:gd name="connsiteY6" fmla="*/ 41564 h 824144"/>
                              <a:gd name="connsiteX0" fmla="*/ 0 w 4918364"/>
                              <a:gd name="connsiteY0" fmla="*/ 41564 h 836166"/>
                              <a:gd name="connsiteX1" fmla="*/ 0 w 4918364"/>
                              <a:gd name="connsiteY1" fmla="*/ 457200 h 836166"/>
                              <a:gd name="connsiteX2" fmla="*/ 1053715 w 4918364"/>
                              <a:gd name="connsiteY2" fmla="*/ 757382 h 836166"/>
                              <a:gd name="connsiteX3" fmla="*/ 2052782 w 4918364"/>
                              <a:gd name="connsiteY3" fmla="*/ 808182 h 836166"/>
                              <a:gd name="connsiteX4" fmla="*/ 3568316 w 4918364"/>
                              <a:gd name="connsiteY4" fmla="*/ 808182 h 836166"/>
                              <a:gd name="connsiteX5" fmla="*/ 4904509 w 4918364"/>
                              <a:gd name="connsiteY5" fmla="*/ 457200 h 836166"/>
                              <a:gd name="connsiteX6" fmla="*/ 4918364 w 4918364"/>
                              <a:gd name="connsiteY6" fmla="*/ 0 h 836166"/>
                              <a:gd name="connsiteX7" fmla="*/ 0 w 4918364"/>
                              <a:gd name="connsiteY7" fmla="*/ 41564 h 836166"/>
                              <a:gd name="connsiteX0" fmla="*/ 0 w 4918364"/>
                              <a:gd name="connsiteY0" fmla="*/ 41564 h 842048"/>
                              <a:gd name="connsiteX1" fmla="*/ 0 w 4918364"/>
                              <a:gd name="connsiteY1" fmla="*/ 457200 h 842048"/>
                              <a:gd name="connsiteX2" fmla="*/ 1053715 w 4918364"/>
                              <a:gd name="connsiteY2" fmla="*/ 757382 h 842048"/>
                              <a:gd name="connsiteX3" fmla="*/ 2433782 w 4918364"/>
                              <a:gd name="connsiteY3" fmla="*/ 842048 h 842048"/>
                              <a:gd name="connsiteX4" fmla="*/ 3568316 w 4918364"/>
                              <a:gd name="connsiteY4" fmla="*/ 808182 h 842048"/>
                              <a:gd name="connsiteX5" fmla="*/ 4904509 w 4918364"/>
                              <a:gd name="connsiteY5" fmla="*/ 457200 h 842048"/>
                              <a:gd name="connsiteX6" fmla="*/ 4918364 w 4918364"/>
                              <a:gd name="connsiteY6" fmla="*/ 0 h 842048"/>
                              <a:gd name="connsiteX7" fmla="*/ 0 w 4918364"/>
                              <a:gd name="connsiteY7" fmla="*/ 41564 h 842048"/>
                              <a:gd name="connsiteX0" fmla="*/ 0 w 4904509"/>
                              <a:gd name="connsiteY0" fmla="*/ 41564 h 842048"/>
                              <a:gd name="connsiteX1" fmla="*/ 0 w 4904509"/>
                              <a:gd name="connsiteY1" fmla="*/ 457200 h 842048"/>
                              <a:gd name="connsiteX2" fmla="*/ 1053715 w 4904509"/>
                              <a:gd name="connsiteY2" fmla="*/ 757382 h 842048"/>
                              <a:gd name="connsiteX3" fmla="*/ 2433782 w 4904509"/>
                              <a:gd name="connsiteY3" fmla="*/ 842048 h 842048"/>
                              <a:gd name="connsiteX4" fmla="*/ 3568316 w 4904509"/>
                              <a:gd name="connsiteY4" fmla="*/ 808182 h 842048"/>
                              <a:gd name="connsiteX5" fmla="*/ 4904509 w 4904509"/>
                              <a:gd name="connsiteY5" fmla="*/ 457200 h 842048"/>
                              <a:gd name="connsiteX6" fmla="*/ 4901430 w 4904509"/>
                              <a:gd name="connsiteY6" fmla="*/ 0 h 842048"/>
                              <a:gd name="connsiteX7" fmla="*/ 0 w 4904509"/>
                              <a:gd name="connsiteY7" fmla="*/ 41564 h 842048"/>
                              <a:gd name="connsiteX0" fmla="*/ 0 w 4904509"/>
                              <a:gd name="connsiteY0" fmla="*/ 41564 h 842048"/>
                              <a:gd name="connsiteX1" fmla="*/ 0 w 4904509"/>
                              <a:gd name="connsiteY1" fmla="*/ 457200 h 842048"/>
                              <a:gd name="connsiteX2" fmla="*/ 1053715 w 4904509"/>
                              <a:gd name="connsiteY2" fmla="*/ 757382 h 842048"/>
                              <a:gd name="connsiteX3" fmla="*/ 2433782 w 4904509"/>
                              <a:gd name="connsiteY3" fmla="*/ 842048 h 842048"/>
                              <a:gd name="connsiteX4" fmla="*/ 3568316 w 4904509"/>
                              <a:gd name="connsiteY4" fmla="*/ 808182 h 842048"/>
                              <a:gd name="connsiteX5" fmla="*/ 4904509 w 4904509"/>
                              <a:gd name="connsiteY5" fmla="*/ 465667 h 842048"/>
                              <a:gd name="connsiteX6" fmla="*/ 4901430 w 4904509"/>
                              <a:gd name="connsiteY6" fmla="*/ 0 h 842048"/>
                              <a:gd name="connsiteX7" fmla="*/ 0 w 4904509"/>
                              <a:gd name="connsiteY7" fmla="*/ 41564 h 84204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4904509" h="842048">
                                <a:moveTo>
                                  <a:pt x="0" y="41564"/>
                                </a:moveTo>
                                <a:lnTo>
                                  <a:pt x="0" y="457200"/>
                                </a:lnTo>
                                <a:cubicBezTo>
                                  <a:pt x="175619" y="576503"/>
                                  <a:pt x="210897" y="655783"/>
                                  <a:pt x="1053715" y="757382"/>
                                </a:cubicBezTo>
                                <a:cubicBezTo>
                                  <a:pt x="1395845" y="815879"/>
                                  <a:pt x="2014682" y="833581"/>
                                  <a:pt x="2433782" y="842048"/>
                                </a:cubicBezTo>
                                <a:lnTo>
                                  <a:pt x="3568316" y="808182"/>
                                </a:lnTo>
                                <a:cubicBezTo>
                                  <a:pt x="4201648" y="783552"/>
                                  <a:pt x="4822023" y="594719"/>
                                  <a:pt x="4904509" y="465667"/>
                                </a:cubicBezTo>
                                <a:cubicBezTo>
                                  <a:pt x="4903483" y="313267"/>
                                  <a:pt x="4902456" y="152400"/>
                                  <a:pt x="4901430" y="0"/>
                                </a:cubicBezTo>
                                <a:lnTo>
                                  <a:pt x="0" y="4156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000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1" name="Oval 90"/>
                          <p:cNvSpPr/>
                          <p:nvPr/>
                        </p:nvSpPr>
                        <p:spPr>
                          <a:xfrm>
                            <a:off x="3296832" y="2514428"/>
                            <a:ext cx="4062962" cy="638112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87" name="Freeform 86"/>
                        <p:cNvSpPr/>
                        <p:nvPr/>
                      </p:nvSpPr>
                      <p:spPr>
                        <a:xfrm>
                          <a:off x="5380202" y="530984"/>
                          <a:ext cx="603613" cy="2591463"/>
                        </a:xfrm>
                        <a:custGeom>
                          <a:avLst/>
                          <a:gdLst>
                            <a:gd name="connsiteX0" fmla="*/ 839972 w 906872"/>
                            <a:gd name="connsiteY0" fmla="*/ 0 h 2211572"/>
                            <a:gd name="connsiteX1" fmla="*/ 0 w 906872"/>
                            <a:gd name="connsiteY1" fmla="*/ 106325 h 2211572"/>
                            <a:gd name="connsiteX2" fmla="*/ 839972 w 906872"/>
                            <a:gd name="connsiteY2" fmla="*/ 340242 h 2211572"/>
                            <a:gd name="connsiteX3" fmla="*/ 42531 w 906872"/>
                            <a:gd name="connsiteY3" fmla="*/ 489097 h 2211572"/>
                            <a:gd name="connsiteX4" fmla="*/ 839972 w 906872"/>
                            <a:gd name="connsiteY4" fmla="*/ 733646 h 2211572"/>
                            <a:gd name="connsiteX5" fmla="*/ 53163 w 906872"/>
                            <a:gd name="connsiteY5" fmla="*/ 861237 h 2211572"/>
                            <a:gd name="connsiteX6" fmla="*/ 861237 w 906872"/>
                            <a:gd name="connsiteY6" fmla="*/ 1148316 h 2211572"/>
                            <a:gd name="connsiteX7" fmla="*/ 74428 w 906872"/>
                            <a:gd name="connsiteY7" fmla="*/ 1275907 h 2211572"/>
                            <a:gd name="connsiteX8" fmla="*/ 871870 w 906872"/>
                            <a:gd name="connsiteY8" fmla="*/ 1541721 h 2211572"/>
                            <a:gd name="connsiteX9" fmla="*/ 116958 w 906872"/>
                            <a:gd name="connsiteY9" fmla="*/ 1701209 h 2211572"/>
                            <a:gd name="connsiteX10" fmla="*/ 850605 w 906872"/>
                            <a:gd name="connsiteY10" fmla="*/ 1860697 h 2211572"/>
                            <a:gd name="connsiteX11" fmla="*/ 191386 w 906872"/>
                            <a:gd name="connsiteY11" fmla="*/ 2009553 h 2211572"/>
                            <a:gd name="connsiteX12" fmla="*/ 903768 w 906872"/>
                            <a:gd name="connsiteY12" fmla="*/ 2147777 h 2211572"/>
                            <a:gd name="connsiteX13" fmla="*/ 467833 w 906872"/>
                            <a:gd name="connsiteY13" fmla="*/ 2211572 h 2211572"/>
                            <a:gd name="connsiteX0" fmla="*/ 839972 w 908842"/>
                            <a:gd name="connsiteY0" fmla="*/ 0 h 2211572"/>
                            <a:gd name="connsiteX1" fmla="*/ 0 w 908842"/>
                            <a:gd name="connsiteY1" fmla="*/ 106325 h 2211572"/>
                            <a:gd name="connsiteX2" fmla="*/ 839972 w 908842"/>
                            <a:gd name="connsiteY2" fmla="*/ 340242 h 2211572"/>
                            <a:gd name="connsiteX3" fmla="*/ 42531 w 908842"/>
                            <a:gd name="connsiteY3" fmla="*/ 489097 h 2211572"/>
                            <a:gd name="connsiteX4" fmla="*/ 839972 w 908842"/>
                            <a:gd name="connsiteY4" fmla="*/ 733646 h 2211572"/>
                            <a:gd name="connsiteX5" fmla="*/ 53163 w 908842"/>
                            <a:gd name="connsiteY5" fmla="*/ 861237 h 2211572"/>
                            <a:gd name="connsiteX6" fmla="*/ 861237 w 908842"/>
                            <a:gd name="connsiteY6" fmla="*/ 1148316 h 2211572"/>
                            <a:gd name="connsiteX7" fmla="*/ 74428 w 908842"/>
                            <a:gd name="connsiteY7" fmla="*/ 1275907 h 2211572"/>
                            <a:gd name="connsiteX8" fmla="*/ 871870 w 908842"/>
                            <a:gd name="connsiteY8" fmla="*/ 1541721 h 2211572"/>
                            <a:gd name="connsiteX9" fmla="*/ 116958 w 908842"/>
                            <a:gd name="connsiteY9" fmla="*/ 1701209 h 2211572"/>
                            <a:gd name="connsiteX10" fmla="*/ 850605 w 908842"/>
                            <a:gd name="connsiteY10" fmla="*/ 1860697 h 2211572"/>
                            <a:gd name="connsiteX11" fmla="*/ 106325 w 908842"/>
                            <a:gd name="connsiteY11" fmla="*/ 2020186 h 2211572"/>
                            <a:gd name="connsiteX12" fmla="*/ 903768 w 908842"/>
                            <a:gd name="connsiteY12" fmla="*/ 2147777 h 2211572"/>
                            <a:gd name="connsiteX13" fmla="*/ 467833 w 908842"/>
                            <a:gd name="connsiteY13" fmla="*/ 2211572 h 2211572"/>
                            <a:gd name="connsiteX0" fmla="*/ 797441 w 866311"/>
                            <a:gd name="connsiteY0" fmla="*/ 0 h 2211572"/>
                            <a:gd name="connsiteX1" fmla="*/ 53162 w 866311"/>
                            <a:gd name="connsiteY1" fmla="*/ 116957 h 2211572"/>
                            <a:gd name="connsiteX2" fmla="*/ 797441 w 866311"/>
                            <a:gd name="connsiteY2" fmla="*/ 340242 h 2211572"/>
                            <a:gd name="connsiteX3" fmla="*/ 0 w 866311"/>
                            <a:gd name="connsiteY3" fmla="*/ 489097 h 2211572"/>
                            <a:gd name="connsiteX4" fmla="*/ 797441 w 866311"/>
                            <a:gd name="connsiteY4" fmla="*/ 733646 h 2211572"/>
                            <a:gd name="connsiteX5" fmla="*/ 10632 w 866311"/>
                            <a:gd name="connsiteY5" fmla="*/ 861237 h 2211572"/>
                            <a:gd name="connsiteX6" fmla="*/ 818706 w 866311"/>
                            <a:gd name="connsiteY6" fmla="*/ 1148316 h 2211572"/>
                            <a:gd name="connsiteX7" fmla="*/ 31897 w 866311"/>
                            <a:gd name="connsiteY7" fmla="*/ 1275907 h 2211572"/>
                            <a:gd name="connsiteX8" fmla="*/ 829339 w 866311"/>
                            <a:gd name="connsiteY8" fmla="*/ 1541721 h 2211572"/>
                            <a:gd name="connsiteX9" fmla="*/ 74427 w 866311"/>
                            <a:gd name="connsiteY9" fmla="*/ 1701209 h 2211572"/>
                            <a:gd name="connsiteX10" fmla="*/ 808074 w 866311"/>
                            <a:gd name="connsiteY10" fmla="*/ 1860697 h 2211572"/>
                            <a:gd name="connsiteX11" fmla="*/ 63794 w 866311"/>
                            <a:gd name="connsiteY11" fmla="*/ 2020186 h 2211572"/>
                            <a:gd name="connsiteX12" fmla="*/ 861237 w 866311"/>
                            <a:gd name="connsiteY12" fmla="*/ 2147777 h 2211572"/>
                            <a:gd name="connsiteX13" fmla="*/ 425302 w 866311"/>
                            <a:gd name="connsiteY13" fmla="*/ 2211572 h 2211572"/>
                            <a:gd name="connsiteX0" fmla="*/ 786821 w 855691"/>
                            <a:gd name="connsiteY0" fmla="*/ 0 h 2211572"/>
                            <a:gd name="connsiteX1" fmla="*/ 42542 w 855691"/>
                            <a:gd name="connsiteY1" fmla="*/ 116957 h 2211572"/>
                            <a:gd name="connsiteX2" fmla="*/ 786821 w 855691"/>
                            <a:gd name="connsiteY2" fmla="*/ 340242 h 2211572"/>
                            <a:gd name="connsiteX3" fmla="*/ 31910 w 855691"/>
                            <a:gd name="connsiteY3" fmla="*/ 499730 h 2211572"/>
                            <a:gd name="connsiteX4" fmla="*/ 786821 w 855691"/>
                            <a:gd name="connsiteY4" fmla="*/ 733646 h 2211572"/>
                            <a:gd name="connsiteX5" fmla="*/ 12 w 855691"/>
                            <a:gd name="connsiteY5" fmla="*/ 861237 h 2211572"/>
                            <a:gd name="connsiteX6" fmla="*/ 808086 w 855691"/>
                            <a:gd name="connsiteY6" fmla="*/ 1148316 h 2211572"/>
                            <a:gd name="connsiteX7" fmla="*/ 21277 w 855691"/>
                            <a:gd name="connsiteY7" fmla="*/ 1275907 h 2211572"/>
                            <a:gd name="connsiteX8" fmla="*/ 818719 w 855691"/>
                            <a:gd name="connsiteY8" fmla="*/ 1541721 h 2211572"/>
                            <a:gd name="connsiteX9" fmla="*/ 63807 w 855691"/>
                            <a:gd name="connsiteY9" fmla="*/ 1701209 h 2211572"/>
                            <a:gd name="connsiteX10" fmla="*/ 797454 w 855691"/>
                            <a:gd name="connsiteY10" fmla="*/ 1860697 h 2211572"/>
                            <a:gd name="connsiteX11" fmla="*/ 53174 w 855691"/>
                            <a:gd name="connsiteY11" fmla="*/ 2020186 h 2211572"/>
                            <a:gd name="connsiteX12" fmla="*/ 850617 w 855691"/>
                            <a:gd name="connsiteY12" fmla="*/ 2147777 h 2211572"/>
                            <a:gd name="connsiteX13" fmla="*/ 414682 w 855691"/>
                            <a:gd name="connsiteY13" fmla="*/ 2211572 h 2211572"/>
                            <a:gd name="connsiteX0" fmla="*/ 765547 w 834417"/>
                            <a:gd name="connsiteY0" fmla="*/ 0 h 2211572"/>
                            <a:gd name="connsiteX1" fmla="*/ 21268 w 834417"/>
                            <a:gd name="connsiteY1" fmla="*/ 116957 h 2211572"/>
                            <a:gd name="connsiteX2" fmla="*/ 765547 w 834417"/>
                            <a:gd name="connsiteY2" fmla="*/ 340242 h 2211572"/>
                            <a:gd name="connsiteX3" fmla="*/ 10636 w 834417"/>
                            <a:gd name="connsiteY3" fmla="*/ 499730 h 2211572"/>
                            <a:gd name="connsiteX4" fmla="*/ 765547 w 834417"/>
                            <a:gd name="connsiteY4" fmla="*/ 733646 h 2211572"/>
                            <a:gd name="connsiteX5" fmla="*/ 10635 w 834417"/>
                            <a:gd name="connsiteY5" fmla="*/ 871870 h 2211572"/>
                            <a:gd name="connsiteX6" fmla="*/ 786812 w 834417"/>
                            <a:gd name="connsiteY6" fmla="*/ 1148316 h 2211572"/>
                            <a:gd name="connsiteX7" fmla="*/ 3 w 834417"/>
                            <a:gd name="connsiteY7" fmla="*/ 1275907 h 2211572"/>
                            <a:gd name="connsiteX8" fmla="*/ 797445 w 834417"/>
                            <a:gd name="connsiteY8" fmla="*/ 1541721 h 2211572"/>
                            <a:gd name="connsiteX9" fmla="*/ 42533 w 834417"/>
                            <a:gd name="connsiteY9" fmla="*/ 1701209 h 2211572"/>
                            <a:gd name="connsiteX10" fmla="*/ 776180 w 834417"/>
                            <a:gd name="connsiteY10" fmla="*/ 1860697 h 2211572"/>
                            <a:gd name="connsiteX11" fmla="*/ 31900 w 834417"/>
                            <a:gd name="connsiteY11" fmla="*/ 2020186 h 2211572"/>
                            <a:gd name="connsiteX12" fmla="*/ 829343 w 834417"/>
                            <a:gd name="connsiteY12" fmla="*/ 2147777 h 2211572"/>
                            <a:gd name="connsiteX13" fmla="*/ 393408 w 834417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99730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871870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86539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871870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86539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86539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701209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605516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2020186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54925 w 823795"/>
                            <a:gd name="connsiteY2" fmla="*/ 340242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605516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1924493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25 w 823795"/>
                            <a:gd name="connsiteY0" fmla="*/ 0 h 2211572"/>
                            <a:gd name="connsiteX1" fmla="*/ 10646 w 823795"/>
                            <a:gd name="connsiteY1" fmla="*/ 116957 h 2211572"/>
                            <a:gd name="connsiteX2" fmla="*/ 776190 w 823795"/>
                            <a:gd name="connsiteY2" fmla="*/ 276447 h 2211572"/>
                            <a:gd name="connsiteX3" fmla="*/ 14 w 823795"/>
                            <a:gd name="connsiteY3" fmla="*/ 467832 h 2211572"/>
                            <a:gd name="connsiteX4" fmla="*/ 754925 w 823795"/>
                            <a:gd name="connsiteY4" fmla="*/ 733646 h 2211572"/>
                            <a:gd name="connsiteX5" fmla="*/ 13 w 823795"/>
                            <a:gd name="connsiteY5" fmla="*/ 797442 h 2211572"/>
                            <a:gd name="connsiteX6" fmla="*/ 776190 w 823795"/>
                            <a:gd name="connsiteY6" fmla="*/ 1148316 h 2211572"/>
                            <a:gd name="connsiteX7" fmla="*/ 10646 w 823795"/>
                            <a:gd name="connsiteY7" fmla="*/ 1201478 h 2211572"/>
                            <a:gd name="connsiteX8" fmla="*/ 786823 w 823795"/>
                            <a:gd name="connsiteY8" fmla="*/ 1541721 h 2211572"/>
                            <a:gd name="connsiteX9" fmla="*/ 31911 w 823795"/>
                            <a:gd name="connsiteY9" fmla="*/ 1605516 h 2211572"/>
                            <a:gd name="connsiteX10" fmla="*/ 765558 w 823795"/>
                            <a:gd name="connsiteY10" fmla="*/ 1860697 h 2211572"/>
                            <a:gd name="connsiteX11" fmla="*/ 21278 w 823795"/>
                            <a:gd name="connsiteY11" fmla="*/ 1924493 h 2211572"/>
                            <a:gd name="connsiteX12" fmla="*/ 818721 w 823795"/>
                            <a:gd name="connsiteY12" fmla="*/ 2147777 h 2211572"/>
                            <a:gd name="connsiteX13" fmla="*/ 382786 w 823795"/>
                            <a:gd name="connsiteY13" fmla="*/ 2211572 h 2211572"/>
                            <a:gd name="connsiteX0" fmla="*/ 754912 w 823782"/>
                            <a:gd name="connsiteY0" fmla="*/ 0 h 2211572"/>
                            <a:gd name="connsiteX1" fmla="*/ 10633 w 823782"/>
                            <a:gd name="connsiteY1" fmla="*/ 116957 h 2211572"/>
                            <a:gd name="connsiteX2" fmla="*/ 776177 w 823782"/>
                            <a:gd name="connsiteY2" fmla="*/ 276447 h 2211572"/>
                            <a:gd name="connsiteX3" fmla="*/ 1 w 823782"/>
                            <a:gd name="connsiteY3" fmla="*/ 467832 h 2211572"/>
                            <a:gd name="connsiteX4" fmla="*/ 776177 w 823782"/>
                            <a:gd name="connsiteY4" fmla="*/ 659218 h 2211572"/>
                            <a:gd name="connsiteX5" fmla="*/ 0 w 823782"/>
                            <a:gd name="connsiteY5" fmla="*/ 797442 h 2211572"/>
                            <a:gd name="connsiteX6" fmla="*/ 776177 w 823782"/>
                            <a:gd name="connsiteY6" fmla="*/ 1148316 h 2211572"/>
                            <a:gd name="connsiteX7" fmla="*/ 10633 w 823782"/>
                            <a:gd name="connsiteY7" fmla="*/ 1201478 h 2211572"/>
                            <a:gd name="connsiteX8" fmla="*/ 786810 w 823782"/>
                            <a:gd name="connsiteY8" fmla="*/ 1541721 h 2211572"/>
                            <a:gd name="connsiteX9" fmla="*/ 31898 w 823782"/>
                            <a:gd name="connsiteY9" fmla="*/ 1605516 h 2211572"/>
                            <a:gd name="connsiteX10" fmla="*/ 765545 w 823782"/>
                            <a:gd name="connsiteY10" fmla="*/ 1860697 h 2211572"/>
                            <a:gd name="connsiteX11" fmla="*/ 21265 w 823782"/>
                            <a:gd name="connsiteY11" fmla="*/ 1924493 h 2211572"/>
                            <a:gd name="connsiteX12" fmla="*/ 818708 w 823782"/>
                            <a:gd name="connsiteY12" fmla="*/ 2147777 h 2211572"/>
                            <a:gd name="connsiteX13" fmla="*/ 382773 w 823782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86836 w 823808"/>
                            <a:gd name="connsiteY8" fmla="*/ 1541721 h 2211572"/>
                            <a:gd name="connsiteX9" fmla="*/ 31924 w 823808"/>
                            <a:gd name="connsiteY9" fmla="*/ 1605516 h 2211572"/>
                            <a:gd name="connsiteX10" fmla="*/ 765571 w 823808"/>
                            <a:gd name="connsiteY10" fmla="*/ 1860697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147777 h 2211572"/>
                            <a:gd name="connsiteX13" fmla="*/ 382799 w 823808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97469 w 823808"/>
                            <a:gd name="connsiteY8" fmla="*/ 1414130 h 2211572"/>
                            <a:gd name="connsiteX9" fmla="*/ 31924 w 823808"/>
                            <a:gd name="connsiteY9" fmla="*/ 1605516 h 2211572"/>
                            <a:gd name="connsiteX10" fmla="*/ 765571 w 823808"/>
                            <a:gd name="connsiteY10" fmla="*/ 1860697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147777 h 2211572"/>
                            <a:gd name="connsiteX13" fmla="*/ 382799 w 823808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97469 w 823808"/>
                            <a:gd name="connsiteY8" fmla="*/ 1414130 h 2211572"/>
                            <a:gd name="connsiteX9" fmla="*/ 31924 w 823808"/>
                            <a:gd name="connsiteY9" fmla="*/ 1605516 h 2211572"/>
                            <a:gd name="connsiteX10" fmla="*/ 797469 w 823808"/>
                            <a:gd name="connsiteY10" fmla="*/ 1786269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147777 h 2211572"/>
                            <a:gd name="connsiteX13" fmla="*/ 382799 w 823808"/>
                            <a:gd name="connsiteY13" fmla="*/ 2211572 h 2211572"/>
                            <a:gd name="connsiteX0" fmla="*/ 754938 w 823808"/>
                            <a:gd name="connsiteY0" fmla="*/ 0 h 2211572"/>
                            <a:gd name="connsiteX1" fmla="*/ 10659 w 823808"/>
                            <a:gd name="connsiteY1" fmla="*/ 116957 h 2211572"/>
                            <a:gd name="connsiteX2" fmla="*/ 776203 w 823808"/>
                            <a:gd name="connsiteY2" fmla="*/ 276447 h 2211572"/>
                            <a:gd name="connsiteX3" fmla="*/ 27 w 823808"/>
                            <a:gd name="connsiteY3" fmla="*/ 467832 h 2211572"/>
                            <a:gd name="connsiteX4" fmla="*/ 776203 w 823808"/>
                            <a:gd name="connsiteY4" fmla="*/ 659218 h 2211572"/>
                            <a:gd name="connsiteX5" fmla="*/ 26 w 823808"/>
                            <a:gd name="connsiteY5" fmla="*/ 797442 h 2211572"/>
                            <a:gd name="connsiteX6" fmla="*/ 808101 w 823808"/>
                            <a:gd name="connsiteY6" fmla="*/ 1020725 h 2211572"/>
                            <a:gd name="connsiteX7" fmla="*/ 10659 w 823808"/>
                            <a:gd name="connsiteY7" fmla="*/ 1201478 h 2211572"/>
                            <a:gd name="connsiteX8" fmla="*/ 797469 w 823808"/>
                            <a:gd name="connsiteY8" fmla="*/ 1414130 h 2211572"/>
                            <a:gd name="connsiteX9" fmla="*/ 31924 w 823808"/>
                            <a:gd name="connsiteY9" fmla="*/ 1605516 h 2211572"/>
                            <a:gd name="connsiteX10" fmla="*/ 797469 w 823808"/>
                            <a:gd name="connsiteY10" fmla="*/ 1786269 h 2211572"/>
                            <a:gd name="connsiteX11" fmla="*/ 21291 w 823808"/>
                            <a:gd name="connsiteY11" fmla="*/ 1924493 h 2211572"/>
                            <a:gd name="connsiteX12" fmla="*/ 818734 w 823808"/>
                            <a:gd name="connsiteY12" fmla="*/ 2062717 h 2211572"/>
                            <a:gd name="connsiteX13" fmla="*/ 382799 w 823808"/>
                            <a:gd name="connsiteY13" fmla="*/ 2211572 h 22115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823808" h="2211572">
                              <a:moveTo>
                                <a:pt x="754938" y="0"/>
                              </a:moveTo>
                              <a:cubicBezTo>
                                <a:pt x="334952" y="24809"/>
                                <a:pt x="7115" y="70883"/>
                                <a:pt x="10659" y="116957"/>
                              </a:cubicBezTo>
                              <a:cubicBezTo>
                                <a:pt x="14203" y="163031"/>
                                <a:pt x="777975" y="217968"/>
                                <a:pt x="776203" y="276447"/>
                              </a:cubicBezTo>
                              <a:cubicBezTo>
                                <a:pt x="774431" y="334926"/>
                                <a:pt x="27" y="404037"/>
                                <a:pt x="27" y="467832"/>
                              </a:cubicBezTo>
                              <a:cubicBezTo>
                                <a:pt x="27" y="531627"/>
                                <a:pt x="776203" y="604283"/>
                                <a:pt x="776203" y="659218"/>
                              </a:cubicBezTo>
                              <a:cubicBezTo>
                                <a:pt x="776203" y="714153"/>
                                <a:pt x="-5290" y="737191"/>
                                <a:pt x="26" y="797442"/>
                              </a:cubicBezTo>
                              <a:cubicBezTo>
                                <a:pt x="5342" y="857693"/>
                                <a:pt x="806329" y="953386"/>
                                <a:pt x="808101" y="1020725"/>
                              </a:cubicBezTo>
                              <a:cubicBezTo>
                                <a:pt x="809873" y="1088064"/>
                                <a:pt x="12431" y="1135911"/>
                                <a:pt x="10659" y="1201478"/>
                              </a:cubicBezTo>
                              <a:cubicBezTo>
                                <a:pt x="8887" y="1267045"/>
                                <a:pt x="793925" y="1346790"/>
                                <a:pt x="797469" y="1414130"/>
                              </a:cubicBezTo>
                              <a:cubicBezTo>
                                <a:pt x="801013" y="1481470"/>
                                <a:pt x="31924" y="1543493"/>
                                <a:pt x="31924" y="1605516"/>
                              </a:cubicBezTo>
                              <a:cubicBezTo>
                                <a:pt x="31924" y="1667539"/>
                                <a:pt x="799241" y="1733106"/>
                                <a:pt x="797469" y="1786269"/>
                              </a:cubicBezTo>
                              <a:cubicBezTo>
                                <a:pt x="795697" y="1839432"/>
                                <a:pt x="17747" y="1878418"/>
                                <a:pt x="21291" y="1924493"/>
                              </a:cubicBezTo>
                              <a:cubicBezTo>
                                <a:pt x="24835" y="1970568"/>
                                <a:pt x="758483" y="2014871"/>
                                <a:pt x="818734" y="2062717"/>
                              </a:cubicBezTo>
                              <a:cubicBezTo>
                                <a:pt x="878985" y="2110563"/>
                                <a:pt x="382799" y="2211572"/>
                                <a:pt x="382799" y="2211572"/>
                              </a:cubicBezTo>
                            </a:path>
                          </a:pathLst>
                        </a:custGeom>
                        <a:noFill/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>
                        <a:off x="2517730" y="3013103"/>
                        <a:ext cx="0" cy="273398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>
                        <a:off x="2361789" y="4513865"/>
                        <a:ext cx="155944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1" name="TextBox 80"/>
                          <p:cNvSpPr txBox="1"/>
                          <p:nvPr/>
                        </p:nvSpPr>
                        <p:spPr>
                          <a:xfrm>
                            <a:off x="2185672" y="4397897"/>
                            <a:ext cx="160300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CA" sz="16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1" name="TextBox 8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85672" y="4397897"/>
                            <a:ext cx="160300" cy="246221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l="-30769" r="-30769" b="-73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2" name="TextBox 81"/>
                          <p:cNvSpPr txBox="1"/>
                          <p:nvPr/>
                        </p:nvSpPr>
                        <p:spPr>
                          <a:xfrm>
                            <a:off x="2241731" y="5659851"/>
                            <a:ext cx="161711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CA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2" name="TextBox 8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241731" y="5659851"/>
                            <a:ext cx="161711" cy="246221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 l="-14815" r="-148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83" name="Straight Arrow Connector 82"/>
                      <p:cNvCxnSpPr/>
                      <p:nvPr/>
                    </p:nvCxnSpPr>
                    <p:spPr>
                      <a:xfrm>
                        <a:off x="4768808" y="5068172"/>
                        <a:ext cx="0" cy="70033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4" name="TextBox 83"/>
                          <p:cNvSpPr txBox="1"/>
                          <p:nvPr/>
                        </p:nvSpPr>
                        <p:spPr>
                          <a:xfrm>
                            <a:off x="4841492" y="5295230"/>
                            <a:ext cx="429605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CA" sz="1600" b="0" i="1" smtClean="0">
                                      <a:latin typeface="Cambria Math" charset="0"/>
                                    </a:rPr>
                                    <m:t>0.</m:t>
                                  </m:r>
                                  <m:r>
                                    <a:rPr lang="en-CA" sz="1600" i="1" smtClean="0"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en-CA" sz="1600" b="0" i="1" smtClean="0">
                                      <a:latin typeface="Cambria Math" charset="0"/>
                                    </a:rPr>
                                    <m:t>5 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600" b="0" i="0" smtClean="0">
                                      <a:latin typeface="Cambria Math" charset="0"/>
                                    </a:rPr>
                                    <m:t>m</m:t>
                                  </m:r>
                                </m:oMath>
                              </m:oMathPara>
                            </a14:m>
                            <a:endParaRPr lang="en-US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4" name="TextBox 8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41492" y="5295230"/>
                            <a:ext cx="429605" cy="246221"/>
                          </a:xfrm>
                          <a:prstGeom prst="rect">
                            <a:avLst/>
                          </a:prstGeom>
                          <a:blipFill rotWithShape="0">
                            <a:blip r:embed="rId12"/>
                            <a:stretch>
                              <a:fillRect l="-16901" t="-139024" r="-49296" b="-17073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Rectangle 108"/>
                        <p:cNvSpPr/>
                        <p:nvPr/>
                      </p:nvSpPr>
                      <p:spPr>
                        <a:xfrm>
                          <a:off x="1603300" y="4621030"/>
                          <a:ext cx="684849" cy="623713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30 </m:t>
                                </m:r>
                                <m:r>
                                  <m:rPr>
                                    <m:nor/>
                                  </m:rPr>
                                  <a:rPr lang="en-CA" sz="16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charset="0"/>
                                  </a:rPr>
                                  <m:t>kg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03300" y="4621030"/>
                          <a:ext cx="684849" cy="623713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t="-24038" b="-37500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sp>
          <p:nvSpPr>
            <p:cNvPr id="118" name="Oval 117"/>
            <p:cNvSpPr/>
            <p:nvPr/>
          </p:nvSpPr>
          <p:spPr>
            <a:xfrm>
              <a:off x="4961405" y="5231526"/>
              <a:ext cx="177209" cy="1680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18" idx="4"/>
            </p:cNvCxnSpPr>
            <p:nvPr/>
          </p:nvCxnSpPr>
          <p:spPr>
            <a:xfrm flipH="1">
              <a:off x="5050009" y="5399527"/>
              <a:ext cx="1" cy="966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998584" y="4569397"/>
              <a:ext cx="279" cy="7390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5080104" y="4387701"/>
              <a:ext cx="0" cy="90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573607" y="4782888"/>
                  <a:ext cx="387798" cy="3440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607" y="4782888"/>
                  <a:ext cx="387798" cy="34400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500" t="-32143" r="-39063" b="-16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161144" y="4782888"/>
                  <a:ext cx="393121" cy="3440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144" y="4782888"/>
                  <a:ext cx="393121" cy="34400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500" t="-32143" r="-37500" b="-16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5112180" y="5660536"/>
                  <a:ext cx="262058" cy="3395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180" y="5660536"/>
                  <a:ext cx="262058" cy="33951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0930" t="-32727" r="-72093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497017" y="679731"/>
            <a:ext cx="3667708" cy="5359252"/>
            <a:chOff x="6497017" y="679731"/>
            <a:chExt cx="3667708" cy="5359252"/>
          </a:xfrm>
        </p:grpSpPr>
        <p:grpSp>
          <p:nvGrpSpPr>
            <p:cNvPr id="31" name="Group 30"/>
            <p:cNvGrpSpPr/>
            <p:nvPr/>
          </p:nvGrpSpPr>
          <p:grpSpPr>
            <a:xfrm>
              <a:off x="6497017" y="679731"/>
              <a:ext cx="3667708" cy="5359252"/>
              <a:chOff x="3881408" y="498978"/>
              <a:chExt cx="3667708" cy="53592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1408" y="498978"/>
                <a:ext cx="3667708" cy="5359252"/>
                <a:chOff x="3881408" y="498978"/>
                <a:chExt cx="3667708" cy="5359252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891516" y="510364"/>
                  <a:ext cx="3657600" cy="534786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881408" y="4954772"/>
                  <a:ext cx="3657600" cy="903458"/>
                </a:xfrm>
                <a:prstGeom prst="rect">
                  <a:avLst/>
                </a:prstGeom>
                <a:solidFill>
                  <a:srgbClr val="FFE6C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891516" y="498978"/>
                  <a:ext cx="3647492" cy="18149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4897833" y="699138"/>
                  <a:ext cx="1513600" cy="4884370"/>
                  <a:chOff x="4897833" y="699138"/>
                  <a:chExt cx="1513600" cy="4884370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897833" y="1418383"/>
                    <a:ext cx="1513600" cy="4165125"/>
                    <a:chOff x="4897833" y="1418383"/>
                    <a:chExt cx="1513600" cy="4165125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97833" y="2849526"/>
                      <a:ext cx="1513600" cy="2733982"/>
                      <a:chOff x="4548205" y="530986"/>
                      <a:chExt cx="2411306" cy="4132221"/>
                    </a:xfrm>
                  </p:grpSpPr>
                  <p:sp>
                    <p:nvSpPr>
                      <p:cNvPr id="15" name="Freeform 14"/>
                      <p:cNvSpPr/>
                      <p:nvPr/>
                    </p:nvSpPr>
                    <p:spPr>
                      <a:xfrm>
                        <a:off x="5380200" y="3096081"/>
                        <a:ext cx="592107" cy="1567126"/>
                      </a:xfrm>
                      <a:custGeom>
                        <a:avLst/>
                        <a:gdLst>
                          <a:gd name="connsiteX0" fmla="*/ 839972 w 906872"/>
                          <a:gd name="connsiteY0" fmla="*/ 0 h 2211572"/>
                          <a:gd name="connsiteX1" fmla="*/ 0 w 906872"/>
                          <a:gd name="connsiteY1" fmla="*/ 106325 h 2211572"/>
                          <a:gd name="connsiteX2" fmla="*/ 839972 w 906872"/>
                          <a:gd name="connsiteY2" fmla="*/ 340242 h 2211572"/>
                          <a:gd name="connsiteX3" fmla="*/ 42531 w 906872"/>
                          <a:gd name="connsiteY3" fmla="*/ 489097 h 2211572"/>
                          <a:gd name="connsiteX4" fmla="*/ 839972 w 906872"/>
                          <a:gd name="connsiteY4" fmla="*/ 733646 h 2211572"/>
                          <a:gd name="connsiteX5" fmla="*/ 53163 w 906872"/>
                          <a:gd name="connsiteY5" fmla="*/ 861237 h 2211572"/>
                          <a:gd name="connsiteX6" fmla="*/ 861237 w 906872"/>
                          <a:gd name="connsiteY6" fmla="*/ 1148316 h 2211572"/>
                          <a:gd name="connsiteX7" fmla="*/ 74428 w 906872"/>
                          <a:gd name="connsiteY7" fmla="*/ 1275907 h 2211572"/>
                          <a:gd name="connsiteX8" fmla="*/ 871870 w 906872"/>
                          <a:gd name="connsiteY8" fmla="*/ 1541721 h 2211572"/>
                          <a:gd name="connsiteX9" fmla="*/ 116958 w 906872"/>
                          <a:gd name="connsiteY9" fmla="*/ 1701209 h 2211572"/>
                          <a:gd name="connsiteX10" fmla="*/ 850605 w 906872"/>
                          <a:gd name="connsiteY10" fmla="*/ 1860697 h 2211572"/>
                          <a:gd name="connsiteX11" fmla="*/ 191386 w 906872"/>
                          <a:gd name="connsiteY11" fmla="*/ 2009553 h 2211572"/>
                          <a:gd name="connsiteX12" fmla="*/ 903768 w 906872"/>
                          <a:gd name="connsiteY12" fmla="*/ 2147777 h 2211572"/>
                          <a:gd name="connsiteX13" fmla="*/ 467833 w 906872"/>
                          <a:gd name="connsiteY13" fmla="*/ 2211572 h 2211572"/>
                          <a:gd name="connsiteX0" fmla="*/ 839972 w 908842"/>
                          <a:gd name="connsiteY0" fmla="*/ 0 h 2211572"/>
                          <a:gd name="connsiteX1" fmla="*/ 0 w 908842"/>
                          <a:gd name="connsiteY1" fmla="*/ 106325 h 2211572"/>
                          <a:gd name="connsiteX2" fmla="*/ 839972 w 908842"/>
                          <a:gd name="connsiteY2" fmla="*/ 340242 h 2211572"/>
                          <a:gd name="connsiteX3" fmla="*/ 42531 w 908842"/>
                          <a:gd name="connsiteY3" fmla="*/ 489097 h 2211572"/>
                          <a:gd name="connsiteX4" fmla="*/ 839972 w 908842"/>
                          <a:gd name="connsiteY4" fmla="*/ 733646 h 2211572"/>
                          <a:gd name="connsiteX5" fmla="*/ 53163 w 908842"/>
                          <a:gd name="connsiteY5" fmla="*/ 861237 h 2211572"/>
                          <a:gd name="connsiteX6" fmla="*/ 861237 w 908842"/>
                          <a:gd name="connsiteY6" fmla="*/ 1148316 h 2211572"/>
                          <a:gd name="connsiteX7" fmla="*/ 74428 w 908842"/>
                          <a:gd name="connsiteY7" fmla="*/ 1275907 h 2211572"/>
                          <a:gd name="connsiteX8" fmla="*/ 871870 w 908842"/>
                          <a:gd name="connsiteY8" fmla="*/ 1541721 h 2211572"/>
                          <a:gd name="connsiteX9" fmla="*/ 116958 w 908842"/>
                          <a:gd name="connsiteY9" fmla="*/ 1701209 h 2211572"/>
                          <a:gd name="connsiteX10" fmla="*/ 850605 w 908842"/>
                          <a:gd name="connsiteY10" fmla="*/ 1860697 h 2211572"/>
                          <a:gd name="connsiteX11" fmla="*/ 106325 w 908842"/>
                          <a:gd name="connsiteY11" fmla="*/ 2020186 h 2211572"/>
                          <a:gd name="connsiteX12" fmla="*/ 903768 w 908842"/>
                          <a:gd name="connsiteY12" fmla="*/ 2147777 h 2211572"/>
                          <a:gd name="connsiteX13" fmla="*/ 467833 w 908842"/>
                          <a:gd name="connsiteY13" fmla="*/ 2211572 h 2211572"/>
                          <a:gd name="connsiteX0" fmla="*/ 797441 w 866311"/>
                          <a:gd name="connsiteY0" fmla="*/ 0 h 2211572"/>
                          <a:gd name="connsiteX1" fmla="*/ 53162 w 866311"/>
                          <a:gd name="connsiteY1" fmla="*/ 116957 h 2211572"/>
                          <a:gd name="connsiteX2" fmla="*/ 797441 w 866311"/>
                          <a:gd name="connsiteY2" fmla="*/ 340242 h 2211572"/>
                          <a:gd name="connsiteX3" fmla="*/ 0 w 866311"/>
                          <a:gd name="connsiteY3" fmla="*/ 489097 h 2211572"/>
                          <a:gd name="connsiteX4" fmla="*/ 797441 w 866311"/>
                          <a:gd name="connsiteY4" fmla="*/ 733646 h 2211572"/>
                          <a:gd name="connsiteX5" fmla="*/ 10632 w 866311"/>
                          <a:gd name="connsiteY5" fmla="*/ 861237 h 2211572"/>
                          <a:gd name="connsiteX6" fmla="*/ 818706 w 866311"/>
                          <a:gd name="connsiteY6" fmla="*/ 1148316 h 2211572"/>
                          <a:gd name="connsiteX7" fmla="*/ 31897 w 866311"/>
                          <a:gd name="connsiteY7" fmla="*/ 1275907 h 2211572"/>
                          <a:gd name="connsiteX8" fmla="*/ 829339 w 866311"/>
                          <a:gd name="connsiteY8" fmla="*/ 1541721 h 2211572"/>
                          <a:gd name="connsiteX9" fmla="*/ 74427 w 866311"/>
                          <a:gd name="connsiteY9" fmla="*/ 1701209 h 2211572"/>
                          <a:gd name="connsiteX10" fmla="*/ 808074 w 866311"/>
                          <a:gd name="connsiteY10" fmla="*/ 1860697 h 2211572"/>
                          <a:gd name="connsiteX11" fmla="*/ 63794 w 866311"/>
                          <a:gd name="connsiteY11" fmla="*/ 2020186 h 2211572"/>
                          <a:gd name="connsiteX12" fmla="*/ 861237 w 866311"/>
                          <a:gd name="connsiteY12" fmla="*/ 2147777 h 2211572"/>
                          <a:gd name="connsiteX13" fmla="*/ 425302 w 866311"/>
                          <a:gd name="connsiteY13" fmla="*/ 2211572 h 2211572"/>
                          <a:gd name="connsiteX0" fmla="*/ 786821 w 855691"/>
                          <a:gd name="connsiteY0" fmla="*/ 0 h 2211572"/>
                          <a:gd name="connsiteX1" fmla="*/ 42542 w 855691"/>
                          <a:gd name="connsiteY1" fmla="*/ 116957 h 2211572"/>
                          <a:gd name="connsiteX2" fmla="*/ 786821 w 855691"/>
                          <a:gd name="connsiteY2" fmla="*/ 340242 h 2211572"/>
                          <a:gd name="connsiteX3" fmla="*/ 31910 w 855691"/>
                          <a:gd name="connsiteY3" fmla="*/ 499730 h 2211572"/>
                          <a:gd name="connsiteX4" fmla="*/ 786821 w 855691"/>
                          <a:gd name="connsiteY4" fmla="*/ 733646 h 2211572"/>
                          <a:gd name="connsiteX5" fmla="*/ 12 w 855691"/>
                          <a:gd name="connsiteY5" fmla="*/ 861237 h 2211572"/>
                          <a:gd name="connsiteX6" fmla="*/ 808086 w 855691"/>
                          <a:gd name="connsiteY6" fmla="*/ 1148316 h 2211572"/>
                          <a:gd name="connsiteX7" fmla="*/ 21277 w 855691"/>
                          <a:gd name="connsiteY7" fmla="*/ 1275907 h 2211572"/>
                          <a:gd name="connsiteX8" fmla="*/ 818719 w 855691"/>
                          <a:gd name="connsiteY8" fmla="*/ 1541721 h 2211572"/>
                          <a:gd name="connsiteX9" fmla="*/ 63807 w 855691"/>
                          <a:gd name="connsiteY9" fmla="*/ 1701209 h 2211572"/>
                          <a:gd name="connsiteX10" fmla="*/ 797454 w 855691"/>
                          <a:gd name="connsiteY10" fmla="*/ 1860697 h 2211572"/>
                          <a:gd name="connsiteX11" fmla="*/ 53174 w 855691"/>
                          <a:gd name="connsiteY11" fmla="*/ 2020186 h 2211572"/>
                          <a:gd name="connsiteX12" fmla="*/ 850617 w 855691"/>
                          <a:gd name="connsiteY12" fmla="*/ 2147777 h 2211572"/>
                          <a:gd name="connsiteX13" fmla="*/ 414682 w 855691"/>
                          <a:gd name="connsiteY13" fmla="*/ 2211572 h 2211572"/>
                          <a:gd name="connsiteX0" fmla="*/ 765547 w 834417"/>
                          <a:gd name="connsiteY0" fmla="*/ 0 h 2211572"/>
                          <a:gd name="connsiteX1" fmla="*/ 21268 w 834417"/>
                          <a:gd name="connsiteY1" fmla="*/ 116957 h 2211572"/>
                          <a:gd name="connsiteX2" fmla="*/ 765547 w 834417"/>
                          <a:gd name="connsiteY2" fmla="*/ 340242 h 2211572"/>
                          <a:gd name="connsiteX3" fmla="*/ 10636 w 834417"/>
                          <a:gd name="connsiteY3" fmla="*/ 499730 h 2211572"/>
                          <a:gd name="connsiteX4" fmla="*/ 765547 w 834417"/>
                          <a:gd name="connsiteY4" fmla="*/ 733646 h 2211572"/>
                          <a:gd name="connsiteX5" fmla="*/ 10635 w 834417"/>
                          <a:gd name="connsiteY5" fmla="*/ 871870 h 2211572"/>
                          <a:gd name="connsiteX6" fmla="*/ 786812 w 834417"/>
                          <a:gd name="connsiteY6" fmla="*/ 1148316 h 2211572"/>
                          <a:gd name="connsiteX7" fmla="*/ 3 w 834417"/>
                          <a:gd name="connsiteY7" fmla="*/ 1275907 h 2211572"/>
                          <a:gd name="connsiteX8" fmla="*/ 797445 w 834417"/>
                          <a:gd name="connsiteY8" fmla="*/ 1541721 h 2211572"/>
                          <a:gd name="connsiteX9" fmla="*/ 42533 w 834417"/>
                          <a:gd name="connsiteY9" fmla="*/ 1701209 h 2211572"/>
                          <a:gd name="connsiteX10" fmla="*/ 776180 w 834417"/>
                          <a:gd name="connsiteY10" fmla="*/ 1860697 h 2211572"/>
                          <a:gd name="connsiteX11" fmla="*/ 31900 w 834417"/>
                          <a:gd name="connsiteY11" fmla="*/ 2020186 h 2211572"/>
                          <a:gd name="connsiteX12" fmla="*/ 829343 w 834417"/>
                          <a:gd name="connsiteY12" fmla="*/ 2147777 h 2211572"/>
                          <a:gd name="connsiteX13" fmla="*/ 393408 w 834417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99730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76190 w 823795"/>
                          <a:gd name="connsiteY2" fmla="*/ 276447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12 w 823782"/>
                          <a:gd name="connsiteY0" fmla="*/ 0 h 2211572"/>
                          <a:gd name="connsiteX1" fmla="*/ 10633 w 823782"/>
                          <a:gd name="connsiteY1" fmla="*/ 116957 h 2211572"/>
                          <a:gd name="connsiteX2" fmla="*/ 776177 w 823782"/>
                          <a:gd name="connsiteY2" fmla="*/ 276447 h 2211572"/>
                          <a:gd name="connsiteX3" fmla="*/ 1 w 823782"/>
                          <a:gd name="connsiteY3" fmla="*/ 467832 h 2211572"/>
                          <a:gd name="connsiteX4" fmla="*/ 776177 w 823782"/>
                          <a:gd name="connsiteY4" fmla="*/ 659218 h 2211572"/>
                          <a:gd name="connsiteX5" fmla="*/ 0 w 823782"/>
                          <a:gd name="connsiteY5" fmla="*/ 797442 h 2211572"/>
                          <a:gd name="connsiteX6" fmla="*/ 776177 w 823782"/>
                          <a:gd name="connsiteY6" fmla="*/ 1148316 h 2211572"/>
                          <a:gd name="connsiteX7" fmla="*/ 10633 w 823782"/>
                          <a:gd name="connsiteY7" fmla="*/ 1201478 h 2211572"/>
                          <a:gd name="connsiteX8" fmla="*/ 786810 w 823782"/>
                          <a:gd name="connsiteY8" fmla="*/ 1541721 h 2211572"/>
                          <a:gd name="connsiteX9" fmla="*/ 31898 w 823782"/>
                          <a:gd name="connsiteY9" fmla="*/ 1605516 h 2211572"/>
                          <a:gd name="connsiteX10" fmla="*/ 765545 w 823782"/>
                          <a:gd name="connsiteY10" fmla="*/ 1860697 h 2211572"/>
                          <a:gd name="connsiteX11" fmla="*/ 21265 w 823782"/>
                          <a:gd name="connsiteY11" fmla="*/ 1924493 h 2211572"/>
                          <a:gd name="connsiteX12" fmla="*/ 818708 w 823782"/>
                          <a:gd name="connsiteY12" fmla="*/ 2147777 h 2211572"/>
                          <a:gd name="connsiteX13" fmla="*/ 382773 w 823782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86836 w 823808"/>
                          <a:gd name="connsiteY8" fmla="*/ 1541721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062717 h 2211572"/>
                          <a:gd name="connsiteX13" fmla="*/ 382799 w 823808"/>
                          <a:gd name="connsiteY13" fmla="*/ 2211572 h 2211572"/>
                          <a:gd name="connsiteX0" fmla="*/ 754938 w 818734"/>
                          <a:gd name="connsiteY0" fmla="*/ 0 h 2062717"/>
                          <a:gd name="connsiteX1" fmla="*/ 10659 w 818734"/>
                          <a:gd name="connsiteY1" fmla="*/ 116957 h 2062717"/>
                          <a:gd name="connsiteX2" fmla="*/ 776203 w 818734"/>
                          <a:gd name="connsiteY2" fmla="*/ 276447 h 2062717"/>
                          <a:gd name="connsiteX3" fmla="*/ 27 w 818734"/>
                          <a:gd name="connsiteY3" fmla="*/ 467832 h 2062717"/>
                          <a:gd name="connsiteX4" fmla="*/ 776203 w 818734"/>
                          <a:gd name="connsiteY4" fmla="*/ 659218 h 2062717"/>
                          <a:gd name="connsiteX5" fmla="*/ 26 w 818734"/>
                          <a:gd name="connsiteY5" fmla="*/ 797442 h 2062717"/>
                          <a:gd name="connsiteX6" fmla="*/ 808101 w 818734"/>
                          <a:gd name="connsiteY6" fmla="*/ 1020725 h 2062717"/>
                          <a:gd name="connsiteX7" fmla="*/ 10659 w 818734"/>
                          <a:gd name="connsiteY7" fmla="*/ 1201478 h 2062717"/>
                          <a:gd name="connsiteX8" fmla="*/ 797469 w 818734"/>
                          <a:gd name="connsiteY8" fmla="*/ 1414130 h 2062717"/>
                          <a:gd name="connsiteX9" fmla="*/ 31924 w 818734"/>
                          <a:gd name="connsiteY9" fmla="*/ 1605516 h 2062717"/>
                          <a:gd name="connsiteX10" fmla="*/ 797469 w 818734"/>
                          <a:gd name="connsiteY10" fmla="*/ 1786269 h 2062717"/>
                          <a:gd name="connsiteX11" fmla="*/ 21291 w 818734"/>
                          <a:gd name="connsiteY11" fmla="*/ 1924493 h 2062717"/>
                          <a:gd name="connsiteX12" fmla="*/ 818734 w 818734"/>
                          <a:gd name="connsiteY12" fmla="*/ 2062717 h 2062717"/>
                          <a:gd name="connsiteX0" fmla="*/ 754938 w 808103"/>
                          <a:gd name="connsiteY0" fmla="*/ 0 h 1924492"/>
                          <a:gd name="connsiteX1" fmla="*/ 10659 w 808103"/>
                          <a:gd name="connsiteY1" fmla="*/ 116957 h 1924492"/>
                          <a:gd name="connsiteX2" fmla="*/ 776203 w 808103"/>
                          <a:gd name="connsiteY2" fmla="*/ 276447 h 1924492"/>
                          <a:gd name="connsiteX3" fmla="*/ 27 w 808103"/>
                          <a:gd name="connsiteY3" fmla="*/ 467832 h 1924492"/>
                          <a:gd name="connsiteX4" fmla="*/ 776203 w 808103"/>
                          <a:gd name="connsiteY4" fmla="*/ 659218 h 1924492"/>
                          <a:gd name="connsiteX5" fmla="*/ 26 w 808103"/>
                          <a:gd name="connsiteY5" fmla="*/ 797442 h 1924492"/>
                          <a:gd name="connsiteX6" fmla="*/ 808101 w 808103"/>
                          <a:gd name="connsiteY6" fmla="*/ 1020725 h 1924492"/>
                          <a:gd name="connsiteX7" fmla="*/ 10659 w 808103"/>
                          <a:gd name="connsiteY7" fmla="*/ 1201478 h 1924492"/>
                          <a:gd name="connsiteX8" fmla="*/ 797469 w 808103"/>
                          <a:gd name="connsiteY8" fmla="*/ 1414130 h 1924492"/>
                          <a:gd name="connsiteX9" fmla="*/ 31924 w 808103"/>
                          <a:gd name="connsiteY9" fmla="*/ 1605516 h 1924492"/>
                          <a:gd name="connsiteX10" fmla="*/ 797469 w 808103"/>
                          <a:gd name="connsiteY10" fmla="*/ 1786269 h 1924492"/>
                          <a:gd name="connsiteX11" fmla="*/ 21291 w 808103"/>
                          <a:gd name="connsiteY11" fmla="*/ 1924493 h 1924492"/>
                          <a:gd name="connsiteX0" fmla="*/ 754938 w 808103"/>
                          <a:gd name="connsiteY0" fmla="*/ 0 h 1786269"/>
                          <a:gd name="connsiteX1" fmla="*/ 10659 w 808103"/>
                          <a:gd name="connsiteY1" fmla="*/ 116957 h 1786269"/>
                          <a:gd name="connsiteX2" fmla="*/ 776203 w 808103"/>
                          <a:gd name="connsiteY2" fmla="*/ 276447 h 1786269"/>
                          <a:gd name="connsiteX3" fmla="*/ 27 w 808103"/>
                          <a:gd name="connsiteY3" fmla="*/ 467832 h 1786269"/>
                          <a:gd name="connsiteX4" fmla="*/ 776203 w 808103"/>
                          <a:gd name="connsiteY4" fmla="*/ 659218 h 1786269"/>
                          <a:gd name="connsiteX5" fmla="*/ 26 w 808103"/>
                          <a:gd name="connsiteY5" fmla="*/ 797442 h 1786269"/>
                          <a:gd name="connsiteX6" fmla="*/ 808101 w 808103"/>
                          <a:gd name="connsiteY6" fmla="*/ 1020725 h 1786269"/>
                          <a:gd name="connsiteX7" fmla="*/ 10659 w 808103"/>
                          <a:gd name="connsiteY7" fmla="*/ 1201478 h 1786269"/>
                          <a:gd name="connsiteX8" fmla="*/ 797469 w 808103"/>
                          <a:gd name="connsiteY8" fmla="*/ 1414130 h 1786269"/>
                          <a:gd name="connsiteX9" fmla="*/ 31924 w 808103"/>
                          <a:gd name="connsiteY9" fmla="*/ 1605516 h 1786269"/>
                          <a:gd name="connsiteX10" fmla="*/ 797469 w 808103"/>
                          <a:gd name="connsiteY10" fmla="*/ 1786269 h 1786269"/>
                          <a:gd name="connsiteX0" fmla="*/ 754938 w 808103"/>
                          <a:gd name="connsiteY0" fmla="*/ 0 h 1605516"/>
                          <a:gd name="connsiteX1" fmla="*/ 10659 w 808103"/>
                          <a:gd name="connsiteY1" fmla="*/ 116957 h 1605516"/>
                          <a:gd name="connsiteX2" fmla="*/ 776203 w 808103"/>
                          <a:gd name="connsiteY2" fmla="*/ 276447 h 1605516"/>
                          <a:gd name="connsiteX3" fmla="*/ 27 w 808103"/>
                          <a:gd name="connsiteY3" fmla="*/ 467832 h 1605516"/>
                          <a:gd name="connsiteX4" fmla="*/ 776203 w 808103"/>
                          <a:gd name="connsiteY4" fmla="*/ 659218 h 1605516"/>
                          <a:gd name="connsiteX5" fmla="*/ 26 w 808103"/>
                          <a:gd name="connsiteY5" fmla="*/ 797442 h 1605516"/>
                          <a:gd name="connsiteX6" fmla="*/ 808101 w 808103"/>
                          <a:gd name="connsiteY6" fmla="*/ 1020725 h 1605516"/>
                          <a:gd name="connsiteX7" fmla="*/ 10659 w 808103"/>
                          <a:gd name="connsiteY7" fmla="*/ 1201478 h 1605516"/>
                          <a:gd name="connsiteX8" fmla="*/ 797469 w 808103"/>
                          <a:gd name="connsiteY8" fmla="*/ 1414130 h 1605516"/>
                          <a:gd name="connsiteX9" fmla="*/ 31924 w 808103"/>
                          <a:gd name="connsiteY9" fmla="*/ 1605516 h 1605516"/>
                          <a:gd name="connsiteX0" fmla="*/ 754938 w 808103"/>
                          <a:gd name="connsiteY0" fmla="*/ 0 h 1567126"/>
                          <a:gd name="connsiteX1" fmla="*/ 10659 w 808103"/>
                          <a:gd name="connsiteY1" fmla="*/ 116957 h 1567126"/>
                          <a:gd name="connsiteX2" fmla="*/ 776203 w 808103"/>
                          <a:gd name="connsiteY2" fmla="*/ 276447 h 1567126"/>
                          <a:gd name="connsiteX3" fmla="*/ 27 w 808103"/>
                          <a:gd name="connsiteY3" fmla="*/ 467832 h 1567126"/>
                          <a:gd name="connsiteX4" fmla="*/ 776203 w 808103"/>
                          <a:gd name="connsiteY4" fmla="*/ 659218 h 1567126"/>
                          <a:gd name="connsiteX5" fmla="*/ 26 w 808103"/>
                          <a:gd name="connsiteY5" fmla="*/ 797442 h 1567126"/>
                          <a:gd name="connsiteX6" fmla="*/ 808101 w 808103"/>
                          <a:gd name="connsiteY6" fmla="*/ 1020725 h 1567126"/>
                          <a:gd name="connsiteX7" fmla="*/ 10659 w 808103"/>
                          <a:gd name="connsiteY7" fmla="*/ 1201478 h 1567126"/>
                          <a:gd name="connsiteX8" fmla="*/ 797469 w 808103"/>
                          <a:gd name="connsiteY8" fmla="*/ 1414130 h 1567126"/>
                          <a:gd name="connsiteX9" fmla="*/ 328663 w 808103"/>
                          <a:gd name="connsiteY9" fmla="*/ 1567126 h 15671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808103" h="1567126">
                            <a:moveTo>
                              <a:pt x="754938" y="0"/>
                            </a:moveTo>
                            <a:cubicBezTo>
                              <a:pt x="334952" y="24809"/>
                              <a:pt x="7115" y="70883"/>
                              <a:pt x="10659" y="116957"/>
                            </a:cubicBezTo>
                            <a:cubicBezTo>
                              <a:pt x="14203" y="163031"/>
                              <a:pt x="777975" y="217968"/>
                              <a:pt x="776203" y="276447"/>
                            </a:cubicBezTo>
                            <a:cubicBezTo>
                              <a:pt x="774431" y="334926"/>
                              <a:pt x="27" y="404037"/>
                              <a:pt x="27" y="467832"/>
                            </a:cubicBezTo>
                            <a:cubicBezTo>
                              <a:pt x="27" y="531627"/>
                              <a:pt x="776203" y="604283"/>
                              <a:pt x="776203" y="659218"/>
                            </a:cubicBezTo>
                            <a:cubicBezTo>
                              <a:pt x="776203" y="714153"/>
                              <a:pt x="-5290" y="737191"/>
                              <a:pt x="26" y="797442"/>
                            </a:cubicBezTo>
                            <a:cubicBezTo>
                              <a:pt x="5342" y="857693"/>
                              <a:pt x="806329" y="953386"/>
                              <a:pt x="808101" y="1020725"/>
                            </a:cubicBezTo>
                            <a:cubicBezTo>
                              <a:pt x="809873" y="1088064"/>
                              <a:pt x="12431" y="1135911"/>
                              <a:pt x="10659" y="1201478"/>
                            </a:cubicBezTo>
                            <a:cubicBezTo>
                              <a:pt x="8887" y="1267045"/>
                              <a:pt x="744468" y="1353189"/>
                              <a:pt x="797469" y="1414130"/>
                            </a:cubicBezTo>
                            <a:cubicBezTo>
                              <a:pt x="850470" y="1475071"/>
                              <a:pt x="328663" y="1505103"/>
                              <a:pt x="328663" y="1567126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4548205" y="2563584"/>
                        <a:ext cx="2411306" cy="536926"/>
                        <a:chOff x="3308337" y="1874295"/>
                        <a:chExt cx="4074473" cy="969566"/>
                      </a:xfrm>
                    </p:grpSpPr>
                    <p:sp>
                      <p:nvSpPr>
                        <p:cNvPr id="12" name="Freeform 11"/>
                        <p:cNvSpPr/>
                        <p:nvPr/>
                      </p:nvSpPr>
                      <p:spPr>
                        <a:xfrm>
                          <a:off x="3308337" y="2197482"/>
                          <a:ext cx="4074473" cy="646379"/>
                        </a:xfrm>
                        <a:custGeom>
                          <a:avLst/>
                          <a:gdLst>
                            <a:gd name="connsiteX0" fmla="*/ 0 w 4918364"/>
                            <a:gd name="connsiteY0" fmla="*/ 41564 h 457200"/>
                            <a:gd name="connsiteX1" fmla="*/ 0 w 4918364"/>
                            <a:gd name="connsiteY1" fmla="*/ 457200 h 457200"/>
                            <a:gd name="connsiteX2" fmla="*/ 4904509 w 4918364"/>
                            <a:gd name="connsiteY2" fmla="*/ 457200 h 457200"/>
                            <a:gd name="connsiteX3" fmla="*/ 4918364 w 4918364"/>
                            <a:gd name="connsiteY3" fmla="*/ 0 h 457200"/>
                            <a:gd name="connsiteX4" fmla="*/ 0 w 4918364"/>
                            <a:gd name="connsiteY4" fmla="*/ 41564 h 457200"/>
                            <a:gd name="connsiteX0" fmla="*/ 0 w 4918364"/>
                            <a:gd name="connsiteY0" fmla="*/ 41564 h 619007"/>
                            <a:gd name="connsiteX1" fmla="*/ 0 w 4918364"/>
                            <a:gd name="connsiteY1" fmla="*/ 457200 h 619007"/>
                            <a:gd name="connsiteX2" fmla="*/ 4904509 w 4918364"/>
                            <a:gd name="connsiteY2" fmla="*/ 457200 h 619007"/>
                            <a:gd name="connsiteX3" fmla="*/ 4918364 w 4918364"/>
                            <a:gd name="connsiteY3" fmla="*/ 0 h 619007"/>
                            <a:gd name="connsiteX4" fmla="*/ 0 w 4918364"/>
                            <a:gd name="connsiteY4" fmla="*/ 41564 h 619007"/>
                            <a:gd name="connsiteX0" fmla="*/ 0 w 4918364"/>
                            <a:gd name="connsiteY0" fmla="*/ 41564 h 827957"/>
                            <a:gd name="connsiteX1" fmla="*/ 0 w 4918364"/>
                            <a:gd name="connsiteY1" fmla="*/ 457200 h 827957"/>
                            <a:gd name="connsiteX2" fmla="*/ 4904509 w 4918364"/>
                            <a:gd name="connsiteY2" fmla="*/ 457200 h 827957"/>
                            <a:gd name="connsiteX3" fmla="*/ 4918364 w 4918364"/>
                            <a:gd name="connsiteY3" fmla="*/ 0 h 827957"/>
                            <a:gd name="connsiteX4" fmla="*/ 0 w 4918364"/>
                            <a:gd name="connsiteY4" fmla="*/ 41564 h 827957"/>
                            <a:gd name="connsiteX0" fmla="*/ 0 w 4918364"/>
                            <a:gd name="connsiteY0" fmla="*/ 41564 h 847649"/>
                            <a:gd name="connsiteX1" fmla="*/ 0 w 4918364"/>
                            <a:gd name="connsiteY1" fmla="*/ 457200 h 847649"/>
                            <a:gd name="connsiteX2" fmla="*/ 4904509 w 4918364"/>
                            <a:gd name="connsiteY2" fmla="*/ 457200 h 847649"/>
                            <a:gd name="connsiteX3" fmla="*/ 4918364 w 4918364"/>
                            <a:gd name="connsiteY3" fmla="*/ 0 h 847649"/>
                            <a:gd name="connsiteX4" fmla="*/ 0 w 4918364"/>
                            <a:gd name="connsiteY4" fmla="*/ 41564 h 847649"/>
                            <a:gd name="connsiteX0" fmla="*/ 0 w 4918364"/>
                            <a:gd name="connsiteY0" fmla="*/ 41564 h 757382"/>
                            <a:gd name="connsiteX1" fmla="*/ 0 w 4918364"/>
                            <a:gd name="connsiteY1" fmla="*/ 457200 h 757382"/>
                            <a:gd name="connsiteX2" fmla="*/ 1053715 w 4918364"/>
                            <a:gd name="connsiteY2" fmla="*/ 757382 h 757382"/>
                            <a:gd name="connsiteX3" fmla="*/ 4904509 w 4918364"/>
                            <a:gd name="connsiteY3" fmla="*/ 457200 h 757382"/>
                            <a:gd name="connsiteX4" fmla="*/ 4918364 w 4918364"/>
                            <a:gd name="connsiteY4" fmla="*/ 0 h 757382"/>
                            <a:gd name="connsiteX5" fmla="*/ 0 w 4918364"/>
                            <a:gd name="connsiteY5" fmla="*/ 41564 h 757382"/>
                            <a:gd name="connsiteX0" fmla="*/ 0 w 4918364"/>
                            <a:gd name="connsiteY0" fmla="*/ 41564 h 757382"/>
                            <a:gd name="connsiteX1" fmla="*/ 0 w 4918364"/>
                            <a:gd name="connsiteY1" fmla="*/ 457200 h 757382"/>
                            <a:gd name="connsiteX2" fmla="*/ 1053715 w 4918364"/>
                            <a:gd name="connsiteY2" fmla="*/ 757382 h 757382"/>
                            <a:gd name="connsiteX3" fmla="*/ 4904509 w 4918364"/>
                            <a:gd name="connsiteY3" fmla="*/ 457200 h 757382"/>
                            <a:gd name="connsiteX4" fmla="*/ 4918364 w 4918364"/>
                            <a:gd name="connsiteY4" fmla="*/ 0 h 757382"/>
                            <a:gd name="connsiteX5" fmla="*/ 0 w 4918364"/>
                            <a:gd name="connsiteY5" fmla="*/ 41564 h 757382"/>
                            <a:gd name="connsiteX0" fmla="*/ 0 w 4918364"/>
                            <a:gd name="connsiteY0" fmla="*/ 41564 h 757382"/>
                            <a:gd name="connsiteX1" fmla="*/ 0 w 4918364"/>
                            <a:gd name="connsiteY1" fmla="*/ 457200 h 757382"/>
                            <a:gd name="connsiteX2" fmla="*/ 1053715 w 4918364"/>
                            <a:gd name="connsiteY2" fmla="*/ 757382 h 757382"/>
                            <a:gd name="connsiteX3" fmla="*/ 4904509 w 4918364"/>
                            <a:gd name="connsiteY3" fmla="*/ 457200 h 757382"/>
                            <a:gd name="connsiteX4" fmla="*/ 4918364 w 4918364"/>
                            <a:gd name="connsiteY4" fmla="*/ 0 h 757382"/>
                            <a:gd name="connsiteX5" fmla="*/ 0 w 4918364"/>
                            <a:gd name="connsiteY5" fmla="*/ 41564 h 757382"/>
                            <a:gd name="connsiteX0" fmla="*/ 0 w 4918364"/>
                            <a:gd name="connsiteY0" fmla="*/ 41564 h 758982"/>
                            <a:gd name="connsiteX1" fmla="*/ 0 w 4918364"/>
                            <a:gd name="connsiteY1" fmla="*/ 457200 h 758982"/>
                            <a:gd name="connsiteX2" fmla="*/ 1053715 w 4918364"/>
                            <a:gd name="connsiteY2" fmla="*/ 757382 h 758982"/>
                            <a:gd name="connsiteX3" fmla="*/ 4118649 w 4918364"/>
                            <a:gd name="connsiteY3" fmla="*/ 571115 h 758982"/>
                            <a:gd name="connsiteX4" fmla="*/ 4904509 w 4918364"/>
                            <a:gd name="connsiteY4" fmla="*/ 457200 h 758982"/>
                            <a:gd name="connsiteX5" fmla="*/ 4918364 w 4918364"/>
                            <a:gd name="connsiteY5" fmla="*/ 0 h 758982"/>
                            <a:gd name="connsiteX6" fmla="*/ 0 w 4918364"/>
                            <a:gd name="connsiteY6" fmla="*/ 41564 h 758982"/>
                            <a:gd name="connsiteX0" fmla="*/ 0 w 4918364"/>
                            <a:gd name="connsiteY0" fmla="*/ 41564 h 824144"/>
                            <a:gd name="connsiteX1" fmla="*/ 0 w 4918364"/>
                            <a:gd name="connsiteY1" fmla="*/ 457200 h 824144"/>
                            <a:gd name="connsiteX2" fmla="*/ 1053715 w 4918364"/>
                            <a:gd name="connsiteY2" fmla="*/ 757382 h 824144"/>
                            <a:gd name="connsiteX3" fmla="*/ 3568316 w 4918364"/>
                            <a:gd name="connsiteY3" fmla="*/ 808182 h 824144"/>
                            <a:gd name="connsiteX4" fmla="*/ 4904509 w 4918364"/>
                            <a:gd name="connsiteY4" fmla="*/ 457200 h 824144"/>
                            <a:gd name="connsiteX5" fmla="*/ 4918364 w 4918364"/>
                            <a:gd name="connsiteY5" fmla="*/ 0 h 824144"/>
                            <a:gd name="connsiteX6" fmla="*/ 0 w 4918364"/>
                            <a:gd name="connsiteY6" fmla="*/ 41564 h 824144"/>
                            <a:gd name="connsiteX0" fmla="*/ 0 w 4918364"/>
                            <a:gd name="connsiteY0" fmla="*/ 41564 h 824144"/>
                            <a:gd name="connsiteX1" fmla="*/ 0 w 4918364"/>
                            <a:gd name="connsiteY1" fmla="*/ 457200 h 824144"/>
                            <a:gd name="connsiteX2" fmla="*/ 1053715 w 4918364"/>
                            <a:gd name="connsiteY2" fmla="*/ 757382 h 824144"/>
                            <a:gd name="connsiteX3" fmla="*/ 3568316 w 4918364"/>
                            <a:gd name="connsiteY3" fmla="*/ 808182 h 824144"/>
                            <a:gd name="connsiteX4" fmla="*/ 4904509 w 4918364"/>
                            <a:gd name="connsiteY4" fmla="*/ 457200 h 824144"/>
                            <a:gd name="connsiteX5" fmla="*/ 4918364 w 4918364"/>
                            <a:gd name="connsiteY5" fmla="*/ 0 h 824144"/>
                            <a:gd name="connsiteX6" fmla="*/ 0 w 4918364"/>
                            <a:gd name="connsiteY6" fmla="*/ 41564 h 824144"/>
                            <a:gd name="connsiteX0" fmla="*/ 0 w 4918364"/>
                            <a:gd name="connsiteY0" fmla="*/ 41564 h 824144"/>
                            <a:gd name="connsiteX1" fmla="*/ 0 w 4918364"/>
                            <a:gd name="connsiteY1" fmla="*/ 457200 h 824144"/>
                            <a:gd name="connsiteX2" fmla="*/ 1053715 w 4918364"/>
                            <a:gd name="connsiteY2" fmla="*/ 757382 h 824144"/>
                            <a:gd name="connsiteX3" fmla="*/ 3568316 w 4918364"/>
                            <a:gd name="connsiteY3" fmla="*/ 808182 h 824144"/>
                            <a:gd name="connsiteX4" fmla="*/ 4904509 w 4918364"/>
                            <a:gd name="connsiteY4" fmla="*/ 457200 h 824144"/>
                            <a:gd name="connsiteX5" fmla="*/ 4918364 w 4918364"/>
                            <a:gd name="connsiteY5" fmla="*/ 0 h 824144"/>
                            <a:gd name="connsiteX6" fmla="*/ 0 w 4918364"/>
                            <a:gd name="connsiteY6" fmla="*/ 41564 h 824144"/>
                            <a:gd name="connsiteX0" fmla="*/ 0 w 4918364"/>
                            <a:gd name="connsiteY0" fmla="*/ 41564 h 836166"/>
                            <a:gd name="connsiteX1" fmla="*/ 0 w 4918364"/>
                            <a:gd name="connsiteY1" fmla="*/ 457200 h 836166"/>
                            <a:gd name="connsiteX2" fmla="*/ 1053715 w 4918364"/>
                            <a:gd name="connsiteY2" fmla="*/ 757382 h 836166"/>
                            <a:gd name="connsiteX3" fmla="*/ 2052782 w 4918364"/>
                            <a:gd name="connsiteY3" fmla="*/ 808182 h 836166"/>
                            <a:gd name="connsiteX4" fmla="*/ 3568316 w 4918364"/>
                            <a:gd name="connsiteY4" fmla="*/ 808182 h 836166"/>
                            <a:gd name="connsiteX5" fmla="*/ 4904509 w 4918364"/>
                            <a:gd name="connsiteY5" fmla="*/ 457200 h 836166"/>
                            <a:gd name="connsiteX6" fmla="*/ 4918364 w 4918364"/>
                            <a:gd name="connsiteY6" fmla="*/ 0 h 836166"/>
                            <a:gd name="connsiteX7" fmla="*/ 0 w 4918364"/>
                            <a:gd name="connsiteY7" fmla="*/ 41564 h 836166"/>
                            <a:gd name="connsiteX0" fmla="*/ 0 w 4918364"/>
                            <a:gd name="connsiteY0" fmla="*/ 41564 h 842048"/>
                            <a:gd name="connsiteX1" fmla="*/ 0 w 4918364"/>
                            <a:gd name="connsiteY1" fmla="*/ 457200 h 842048"/>
                            <a:gd name="connsiteX2" fmla="*/ 1053715 w 4918364"/>
                            <a:gd name="connsiteY2" fmla="*/ 757382 h 842048"/>
                            <a:gd name="connsiteX3" fmla="*/ 2433782 w 4918364"/>
                            <a:gd name="connsiteY3" fmla="*/ 842048 h 842048"/>
                            <a:gd name="connsiteX4" fmla="*/ 3568316 w 4918364"/>
                            <a:gd name="connsiteY4" fmla="*/ 808182 h 842048"/>
                            <a:gd name="connsiteX5" fmla="*/ 4904509 w 4918364"/>
                            <a:gd name="connsiteY5" fmla="*/ 457200 h 842048"/>
                            <a:gd name="connsiteX6" fmla="*/ 4918364 w 4918364"/>
                            <a:gd name="connsiteY6" fmla="*/ 0 h 842048"/>
                            <a:gd name="connsiteX7" fmla="*/ 0 w 4918364"/>
                            <a:gd name="connsiteY7" fmla="*/ 41564 h 842048"/>
                            <a:gd name="connsiteX0" fmla="*/ 0 w 4904509"/>
                            <a:gd name="connsiteY0" fmla="*/ 41564 h 842048"/>
                            <a:gd name="connsiteX1" fmla="*/ 0 w 4904509"/>
                            <a:gd name="connsiteY1" fmla="*/ 457200 h 842048"/>
                            <a:gd name="connsiteX2" fmla="*/ 1053715 w 4904509"/>
                            <a:gd name="connsiteY2" fmla="*/ 757382 h 842048"/>
                            <a:gd name="connsiteX3" fmla="*/ 2433782 w 4904509"/>
                            <a:gd name="connsiteY3" fmla="*/ 842048 h 842048"/>
                            <a:gd name="connsiteX4" fmla="*/ 3568316 w 4904509"/>
                            <a:gd name="connsiteY4" fmla="*/ 808182 h 842048"/>
                            <a:gd name="connsiteX5" fmla="*/ 4904509 w 4904509"/>
                            <a:gd name="connsiteY5" fmla="*/ 457200 h 842048"/>
                            <a:gd name="connsiteX6" fmla="*/ 4901430 w 4904509"/>
                            <a:gd name="connsiteY6" fmla="*/ 0 h 842048"/>
                            <a:gd name="connsiteX7" fmla="*/ 0 w 4904509"/>
                            <a:gd name="connsiteY7" fmla="*/ 41564 h 842048"/>
                            <a:gd name="connsiteX0" fmla="*/ 0 w 4904509"/>
                            <a:gd name="connsiteY0" fmla="*/ 41564 h 842048"/>
                            <a:gd name="connsiteX1" fmla="*/ 0 w 4904509"/>
                            <a:gd name="connsiteY1" fmla="*/ 457200 h 842048"/>
                            <a:gd name="connsiteX2" fmla="*/ 1053715 w 4904509"/>
                            <a:gd name="connsiteY2" fmla="*/ 757382 h 842048"/>
                            <a:gd name="connsiteX3" fmla="*/ 2433782 w 4904509"/>
                            <a:gd name="connsiteY3" fmla="*/ 842048 h 842048"/>
                            <a:gd name="connsiteX4" fmla="*/ 3568316 w 4904509"/>
                            <a:gd name="connsiteY4" fmla="*/ 808182 h 842048"/>
                            <a:gd name="connsiteX5" fmla="*/ 4904509 w 4904509"/>
                            <a:gd name="connsiteY5" fmla="*/ 465667 h 842048"/>
                            <a:gd name="connsiteX6" fmla="*/ 4901430 w 4904509"/>
                            <a:gd name="connsiteY6" fmla="*/ 0 h 842048"/>
                            <a:gd name="connsiteX7" fmla="*/ 0 w 4904509"/>
                            <a:gd name="connsiteY7" fmla="*/ 41564 h 8420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904509" h="842048">
                              <a:moveTo>
                                <a:pt x="0" y="41564"/>
                              </a:moveTo>
                              <a:lnTo>
                                <a:pt x="0" y="457200"/>
                              </a:lnTo>
                              <a:cubicBezTo>
                                <a:pt x="175619" y="576503"/>
                                <a:pt x="210897" y="655783"/>
                                <a:pt x="1053715" y="757382"/>
                              </a:cubicBezTo>
                              <a:cubicBezTo>
                                <a:pt x="1395845" y="815879"/>
                                <a:pt x="2014682" y="833581"/>
                                <a:pt x="2433782" y="842048"/>
                              </a:cubicBezTo>
                              <a:lnTo>
                                <a:pt x="3568316" y="808182"/>
                              </a:lnTo>
                              <a:cubicBezTo>
                                <a:pt x="4201648" y="783552"/>
                                <a:pt x="4822023" y="594719"/>
                                <a:pt x="4904509" y="465667"/>
                              </a:cubicBezTo>
                              <a:cubicBezTo>
                                <a:pt x="4903483" y="313267"/>
                                <a:pt x="4902456" y="152400"/>
                                <a:pt x="4901430" y="0"/>
                              </a:cubicBezTo>
                              <a:lnTo>
                                <a:pt x="0" y="415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3308339" y="1874295"/>
                          <a:ext cx="4062963" cy="63811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7" name="Freeform 16"/>
                      <p:cNvSpPr/>
                      <p:nvPr/>
                    </p:nvSpPr>
                    <p:spPr>
                      <a:xfrm>
                        <a:off x="5380201" y="530986"/>
                        <a:ext cx="603613" cy="2211572"/>
                      </a:xfrm>
                      <a:custGeom>
                        <a:avLst/>
                        <a:gdLst>
                          <a:gd name="connsiteX0" fmla="*/ 839972 w 906872"/>
                          <a:gd name="connsiteY0" fmla="*/ 0 h 2211572"/>
                          <a:gd name="connsiteX1" fmla="*/ 0 w 906872"/>
                          <a:gd name="connsiteY1" fmla="*/ 106325 h 2211572"/>
                          <a:gd name="connsiteX2" fmla="*/ 839972 w 906872"/>
                          <a:gd name="connsiteY2" fmla="*/ 340242 h 2211572"/>
                          <a:gd name="connsiteX3" fmla="*/ 42531 w 906872"/>
                          <a:gd name="connsiteY3" fmla="*/ 489097 h 2211572"/>
                          <a:gd name="connsiteX4" fmla="*/ 839972 w 906872"/>
                          <a:gd name="connsiteY4" fmla="*/ 733646 h 2211572"/>
                          <a:gd name="connsiteX5" fmla="*/ 53163 w 906872"/>
                          <a:gd name="connsiteY5" fmla="*/ 861237 h 2211572"/>
                          <a:gd name="connsiteX6" fmla="*/ 861237 w 906872"/>
                          <a:gd name="connsiteY6" fmla="*/ 1148316 h 2211572"/>
                          <a:gd name="connsiteX7" fmla="*/ 74428 w 906872"/>
                          <a:gd name="connsiteY7" fmla="*/ 1275907 h 2211572"/>
                          <a:gd name="connsiteX8" fmla="*/ 871870 w 906872"/>
                          <a:gd name="connsiteY8" fmla="*/ 1541721 h 2211572"/>
                          <a:gd name="connsiteX9" fmla="*/ 116958 w 906872"/>
                          <a:gd name="connsiteY9" fmla="*/ 1701209 h 2211572"/>
                          <a:gd name="connsiteX10" fmla="*/ 850605 w 906872"/>
                          <a:gd name="connsiteY10" fmla="*/ 1860697 h 2211572"/>
                          <a:gd name="connsiteX11" fmla="*/ 191386 w 906872"/>
                          <a:gd name="connsiteY11" fmla="*/ 2009553 h 2211572"/>
                          <a:gd name="connsiteX12" fmla="*/ 903768 w 906872"/>
                          <a:gd name="connsiteY12" fmla="*/ 2147777 h 2211572"/>
                          <a:gd name="connsiteX13" fmla="*/ 467833 w 906872"/>
                          <a:gd name="connsiteY13" fmla="*/ 2211572 h 2211572"/>
                          <a:gd name="connsiteX0" fmla="*/ 839972 w 908842"/>
                          <a:gd name="connsiteY0" fmla="*/ 0 h 2211572"/>
                          <a:gd name="connsiteX1" fmla="*/ 0 w 908842"/>
                          <a:gd name="connsiteY1" fmla="*/ 106325 h 2211572"/>
                          <a:gd name="connsiteX2" fmla="*/ 839972 w 908842"/>
                          <a:gd name="connsiteY2" fmla="*/ 340242 h 2211572"/>
                          <a:gd name="connsiteX3" fmla="*/ 42531 w 908842"/>
                          <a:gd name="connsiteY3" fmla="*/ 489097 h 2211572"/>
                          <a:gd name="connsiteX4" fmla="*/ 839972 w 908842"/>
                          <a:gd name="connsiteY4" fmla="*/ 733646 h 2211572"/>
                          <a:gd name="connsiteX5" fmla="*/ 53163 w 908842"/>
                          <a:gd name="connsiteY5" fmla="*/ 861237 h 2211572"/>
                          <a:gd name="connsiteX6" fmla="*/ 861237 w 908842"/>
                          <a:gd name="connsiteY6" fmla="*/ 1148316 h 2211572"/>
                          <a:gd name="connsiteX7" fmla="*/ 74428 w 908842"/>
                          <a:gd name="connsiteY7" fmla="*/ 1275907 h 2211572"/>
                          <a:gd name="connsiteX8" fmla="*/ 871870 w 908842"/>
                          <a:gd name="connsiteY8" fmla="*/ 1541721 h 2211572"/>
                          <a:gd name="connsiteX9" fmla="*/ 116958 w 908842"/>
                          <a:gd name="connsiteY9" fmla="*/ 1701209 h 2211572"/>
                          <a:gd name="connsiteX10" fmla="*/ 850605 w 908842"/>
                          <a:gd name="connsiteY10" fmla="*/ 1860697 h 2211572"/>
                          <a:gd name="connsiteX11" fmla="*/ 106325 w 908842"/>
                          <a:gd name="connsiteY11" fmla="*/ 2020186 h 2211572"/>
                          <a:gd name="connsiteX12" fmla="*/ 903768 w 908842"/>
                          <a:gd name="connsiteY12" fmla="*/ 2147777 h 2211572"/>
                          <a:gd name="connsiteX13" fmla="*/ 467833 w 908842"/>
                          <a:gd name="connsiteY13" fmla="*/ 2211572 h 2211572"/>
                          <a:gd name="connsiteX0" fmla="*/ 797441 w 866311"/>
                          <a:gd name="connsiteY0" fmla="*/ 0 h 2211572"/>
                          <a:gd name="connsiteX1" fmla="*/ 53162 w 866311"/>
                          <a:gd name="connsiteY1" fmla="*/ 116957 h 2211572"/>
                          <a:gd name="connsiteX2" fmla="*/ 797441 w 866311"/>
                          <a:gd name="connsiteY2" fmla="*/ 340242 h 2211572"/>
                          <a:gd name="connsiteX3" fmla="*/ 0 w 866311"/>
                          <a:gd name="connsiteY3" fmla="*/ 489097 h 2211572"/>
                          <a:gd name="connsiteX4" fmla="*/ 797441 w 866311"/>
                          <a:gd name="connsiteY4" fmla="*/ 733646 h 2211572"/>
                          <a:gd name="connsiteX5" fmla="*/ 10632 w 866311"/>
                          <a:gd name="connsiteY5" fmla="*/ 861237 h 2211572"/>
                          <a:gd name="connsiteX6" fmla="*/ 818706 w 866311"/>
                          <a:gd name="connsiteY6" fmla="*/ 1148316 h 2211572"/>
                          <a:gd name="connsiteX7" fmla="*/ 31897 w 866311"/>
                          <a:gd name="connsiteY7" fmla="*/ 1275907 h 2211572"/>
                          <a:gd name="connsiteX8" fmla="*/ 829339 w 866311"/>
                          <a:gd name="connsiteY8" fmla="*/ 1541721 h 2211572"/>
                          <a:gd name="connsiteX9" fmla="*/ 74427 w 866311"/>
                          <a:gd name="connsiteY9" fmla="*/ 1701209 h 2211572"/>
                          <a:gd name="connsiteX10" fmla="*/ 808074 w 866311"/>
                          <a:gd name="connsiteY10" fmla="*/ 1860697 h 2211572"/>
                          <a:gd name="connsiteX11" fmla="*/ 63794 w 866311"/>
                          <a:gd name="connsiteY11" fmla="*/ 2020186 h 2211572"/>
                          <a:gd name="connsiteX12" fmla="*/ 861237 w 866311"/>
                          <a:gd name="connsiteY12" fmla="*/ 2147777 h 2211572"/>
                          <a:gd name="connsiteX13" fmla="*/ 425302 w 866311"/>
                          <a:gd name="connsiteY13" fmla="*/ 2211572 h 2211572"/>
                          <a:gd name="connsiteX0" fmla="*/ 786821 w 855691"/>
                          <a:gd name="connsiteY0" fmla="*/ 0 h 2211572"/>
                          <a:gd name="connsiteX1" fmla="*/ 42542 w 855691"/>
                          <a:gd name="connsiteY1" fmla="*/ 116957 h 2211572"/>
                          <a:gd name="connsiteX2" fmla="*/ 786821 w 855691"/>
                          <a:gd name="connsiteY2" fmla="*/ 340242 h 2211572"/>
                          <a:gd name="connsiteX3" fmla="*/ 31910 w 855691"/>
                          <a:gd name="connsiteY3" fmla="*/ 499730 h 2211572"/>
                          <a:gd name="connsiteX4" fmla="*/ 786821 w 855691"/>
                          <a:gd name="connsiteY4" fmla="*/ 733646 h 2211572"/>
                          <a:gd name="connsiteX5" fmla="*/ 12 w 855691"/>
                          <a:gd name="connsiteY5" fmla="*/ 861237 h 2211572"/>
                          <a:gd name="connsiteX6" fmla="*/ 808086 w 855691"/>
                          <a:gd name="connsiteY6" fmla="*/ 1148316 h 2211572"/>
                          <a:gd name="connsiteX7" fmla="*/ 21277 w 855691"/>
                          <a:gd name="connsiteY7" fmla="*/ 1275907 h 2211572"/>
                          <a:gd name="connsiteX8" fmla="*/ 818719 w 855691"/>
                          <a:gd name="connsiteY8" fmla="*/ 1541721 h 2211572"/>
                          <a:gd name="connsiteX9" fmla="*/ 63807 w 855691"/>
                          <a:gd name="connsiteY9" fmla="*/ 1701209 h 2211572"/>
                          <a:gd name="connsiteX10" fmla="*/ 797454 w 855691"/>
                          <a:gd name="connsiteY10" fmla="*/ 1860697 h 2211572"/>
                          <a:gd name="connsiteX11" fmla="*/ 53174 w 855691"/>
                          <a:gd name="connsiteY11" fmla="*/ 2020186 h 2211572"/>
                          <a:gd name="connsiteX12" fmla="*/ 850617 w 855691"/>
                          <a:gd name="connsiteY12" fmla="*/ 2147777 h 2211572"/>
                          <a:gd name="connsiteX13" fmla="*/ 414682 w 855691"/>
                          <a:gd name="connsiteY13" fmla="*/ 2211572 h 2211572"/>
                          <a:gd name="connsiteX0" fmla="*/ 765547 w 834417"/>
                          <a:gd name="connsiteY0" fmla="*/ 0 h 2211572"/>
                          <a:gd name="connsiteX1" fmla="*/ 21268 w 834417"/>
                          <a:gd name="connsiteY1" fmla="*/ 116957 h 2211572"/>
                          <a:gd name="connsiteX2" fmla="*/ 765547 w 834417"/>
                          <a:gd name="connsiteY2" fmla="*/ 340242 h 2211572"/>
                          <a:gd name="connsiteX3" fmla="*/ 10636 w 834417"/>
                          <a:gd name="connsiteY3" fmla="*/ 499730 h 2211572"/>
                          <a:gd name="connsiteX4" fmla="*/ 765547 w 834417"/>
                          <a:gd name="connsiteY4" fmla="*/ 733646 h 2211572"/>
                          <a:gd name="connsiteX5" fmla="*/ 10635 w 834417"/>
                          <a:gd name="connsiteY5" fmla="*/ 871870 h 2211572"/>
                          <a:gd name="connsiteX6" fmla="*/ 786812 w 834417"/>
                          <a:gd name="connsiteY6" fmla="*/ 1148316 h 2211572"/>
                          <a:gd name="connsiteX7" fmla="*/ 3 w 834417"/>
                          <a:gd name="connsiteY7" fmla="*/ 1275907 h 2211572"/>
                          <a:gd name="connsiteX8" fmla="*/ 797445 w 834417"/>
                          <a:gd name="connsiteY8" fmla="*/ 1541721 h 2211572"/>
                          <a:gd name="connsiteX9" fmla="*/ 42533 w 834417"/>
                          <a:gd name="connsiteY9" fmla="*/ 1701209 h 2211572"/>
                          <a:gd name="connsiteX10" fmla="*/ 776180 w 834417"/>
                          <a:gd name="connsiteY10" fmla="*/ 1860697 h 2211572"/>
                          <a:gd name="connsiteX11" fmla="*/ 31900 w 834417"/>
                          <a:gd name="connsiteY11" fmla="*/ 2020186 h 2211572"/>
                          <a:gd name="connsiteX12" fmla="*/ 829343 w 834417"/>
                          <a:gd name="connsiteY12" fmla="*/ 2147777 h 2211572"/>
                          <a:gd name="connsiteX13" fmla="*/ 393408 w 834417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99730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871870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86539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701209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2020186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54925 w 823795"/>
                          <a:gd name="connsiteY2" fmla="*/ 340242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25 w 823795"/>
                          <a:gd name="connsiteY0" fmla="*/ 0 h 2211572"/>
                          <a:gd name="connsiteX1" fmla="*/ 10646 w 823795"/>
                          <a:gd name="connsiteY1" fmla="*/ 116957 h 2211572"/>
                          <a:gd name="connsiteX2" fmla="*/ 776190 w 823795"/>
                          <a:gd name="connsiteY2" fmla="*/ 276447 h 2211572"/>
                          <a:gd name="connsiteX3" fmla="*/ 14 w 823795"/>
                          <a:gd name="connsiteY3" fmla="*/ 467832 h 2211572"/>
                          <a:gd name="connsiteX4" fmla="*/ 754925 w 823795"/>
                          <a:gd name="connsiteY4" fmla="*/ 733646 h 2211572"/>
                          <a:gd name="connsiteX5" fmla="*/ 13 w 823795"/>
                          <a:gd name="connsiteY5" fmla="*/ 797442 h 2211572"/>
                          <a:gd name="connsiteX6" fmla="*/ 776190 w 823795"/>
                          <a:gd name="connsiteY6" fmla="*/ 1148316 h 2211572"/>
                          <a:gd name="connsiteX7" fmla="*/ 10646 w 823795"/>
                          <a:gd name="connsiteY7" fmla="*/ 1201478 h 2211572"/>
                          <a:gd name="connsiteX8" fmla="*/ 786823 w 823795"/>
                          <a:gd name="connsiteY8" fmla="*/ 1541721 h 2211572"/>
                          <a:gd name="connsiteX9" fmla="*/ 31911 w 823795"/>
                          <a:gd name="connsiteY9" fmla="*/ 1605516 h 2211572"/>
                          <a:gd name="connsiteX10" fmla="*/ 765558 w 823795"/>
                          <a:gd name="connsiteY10" fmla="*/ 1860697 h 2211572"/>
                          <a:gd name="connsiteX11" fmla="*/ 21278 w 823795"/>
                          <a:gd name="connsiteY11" fmla="*/ 1924493 h 2211572"/>
                          <a:gd name="connsiteX12" fmla="*/ 818721 w 823795"/>
                          <a:gd name="connsiteY12" fmla="*/ 2147777 h 2211572"/>
                          <a:gd name="connsiteX13" fmla="*/ 382786 w 823795"/>
                          <a:gd name="connsiteY13" fmla="*/ 2211572 h 2211572"/>
                          <a:gd name="connsiteX0" fmla="*/ 754912 w 823782"/>
                          <a:gd name="connsiteY0" fmla="*/ 0 h 2211572"/>
                          <a:gd name="connsiteX1" fmla="*/ 10633 w 823782"/>
                          <a:gd name="connsiteY1" fmla="*/ 116957 h 2211572"/>
                          <a:gd name="connsiteX2" fmla="*/ 776177 w 823782"/>
                          <a:gd name="connsiteY2" fmla="*/ 276447 h 2211572"/>
                          <a:gd name="connsiteX3" fmla="*/ 1 w 823782"/>
                          <a:gd name="connsiteY3" fmla="*/ 467832 h 2211572"/>
                          <a:gd name="connsiteX4" fmla="*/ 776177 w 823782"/>
                          <a:gd name="connsiteY4" fmla="*/ 659218 h 2211572"/>
                          <a:gd name="connsiteX5" fmla="*/ 0 w 823782"/>
                          <a:gd name="connsiteY5" fmla="*/ 797442 h 2211572"/>
                          <a:gd name="connsiteX6" fmla="*/ 776177 w 823782"/>
                          <a:gd name="connsiteY6" fmla="*/ 1148316 h 2211572"/>
                          <a:gd name="connsiteX7" fmla="*/ 10633 w 823782"/>
                          <a:gd name="connsiteY7" fmla="*/ 1201478 h 2211572"/>
                          <a:gd name="connsiteX8" fmla="*/ 786810 w 823782"/>
                          <a:gd name="connsiteY8" fmla="*/ 1541721 h 2211572"/>
                          <a:gd name="connsiteX9" fmla="*/ 31898 w 823782"/>
                          <a:gd name="connsiteY9" fmla="*/ 1605516 h 2211572"/>
                          <a:gd name="connsiteX10" fmla="*/ 765545 w 823782"/>
                          <a:gd name="connsiteY10" fmla="*/ 1860697 h 2211572"/>
                          <a:gd name="connsiteX11" fmla="*/ 21265 w 823782"/>
                          <a:gd name="connsiteY11" fmla="*/ 1924493 h 2211572"/>
                          <a:gd name="connsiteX12" fmla="*/ 818708 w 823782"/>
                          <a:gd name="connsiteY12" fmla="*/ 2147777 h 2211572"/>
                          <a:gd name="connsiteX13" fmla="*/ 382773 w 823782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86836 w 823808"/>
                          <a:gd name="connsiteY8" fmla="*/ 1541721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65571 w 823808"/>
                          <a:gd name="connsiteY10" fmla="*/ 1860697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147777 h 2211572"/>
                          <a:gd name="connsiteX13" fmla="*/ 382799 w 823808"/>
                          <a:gd name="connsiteY13" fmla="*/ 2211572 h 2211572"/>
                          <a:gd name="connsiteX0" fmla="*/ 754938 w 823808"/>
                          <a:gd name="connsiteY0" fmla="*/ 0 h 2211572"/>
                          <a:gd name="connsiteX1" fmla="*/ 10659 w 823808"/>
                          <a:gd name="connsiteY1" fmla="*/ 116957 h 2211572"/>
                          <a:gd name="connsiteX2" fmla="*/ 776203 w 823808"/>
                          <a:gd name="connsiteY2" fmla="*/ 276447 h 2211572"/>
                          <a:gd name="connsiteX3" fmla="*/ 27 w 823808"/>
                          <a:gd name="connsiteY3" fmla="*/ 467832 h 2211572"/>
                          <a:gd name="connsiteX4" fmla="*/ 776203 w 823808"/>
                          <a:gd name="connsiteY4" fmla="*/ 659218 h 2211572"/>
                          <a:gd name="connsiteX5" fmla="*/ 26 w 823808"/>
                          <a:gd name="connsiteY5" fmla="*/ 797442 h 2211572"/>
                          <a:gd name="connsiteX6" fmla="*/ 808101 w 823808"/>
                          <a:gd name="connsiteY6" fmla="*/ 1020725 h 2211572"/>
                          <a:gd name="connsiteX7" fmla="*/ 10659 w 823808"/>
                          <a:gd name="connsiteY7" fmla="*/ 1201478 h 2211572"/>
                          <a:gd name="connsiteX8" fmla="*/ 797469 w 823808"/>
                          <a:gd name="connsiteY8" fmla="*/ 1414130 h 2211572"/>
                          <a:gd name="connsiteX9" fmla="*/ 31924 w 823808"/>
                          <a:gd name="connsiteY9" fmla="*/ 1605516 h 2211572"/>
                          <a:gd name="connsiteX10" fmla="*/ 797469 w 823808"/>
                          <a:gd name="connsiteY10" fmla="*/ 1786269 h 2211572"/>
                          <a:gd name="connsiteX11" fmla="*/ 21291 w 823808"/>
                          <a:gd name="connsiteY11" fmla="*/ 1924493 h 2211572"/>
                          <a:gd name="connsiteX12" fmla="*/ 818734 w 823808"/>
                          <a:gd name="connsiteY12" fmla="*/ 2062717 h 2211572"/>
                          <a:gd name="connsiteX13" fmla="*/ 382799 w 823808"/>
                          <a:gd name="connsiteY13" fmla="*/ 2211572 h 22115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823808" h="2211572">
                            <a:moveTo>
                              <a:pt x="754938" y="0"/>
                            </a:moveTo>
                            <a:cubicBezTo>
                              <a:pt x="334952" y="24809"/>
                              <a:pt x="7115" y="70883"/>
                              <a:pt x="10659" y="116957"/>
                            </a:cubicBezTo>
                            <a:cubicBezTo>
                              <a:pt x="14203" y="163031"/>
                              <a:pt x="777975" y="217968"/>
                              <a:pt x="776203" y="276447"/>
                            </a:cubicBezTo>
                            <a:cubicBezTo>
                              <a:pt x="774431" y="334926"/>
                              <a:pt x="27" y="404037"/>
                              <a:pt x="27" y="467832"/>
                            </a:cubicBezTo>
                            <a:cubicBezTo>
                              <a:pt x="27" y="531627"/>
                              <a:pt x="776203" y="604283"/>
                              <a:pt x="776203" y="659218"/>
                            </a:cubicBezTo>
                            <a:cubicBezTo>
                              <a:pt x="776203" y="714153"/>
                              <a:pt x="-5290" y="737191"/>
                              <a:pt x="26" y="797442"/>
                            </a:cubicBezTo>
                            <a:cubicBezTo>
                              <a:pt x="5342" y="857693"/>
                              <a:pt x="806329" y="953386"/>
                              <a:pt x="808101" y="1020725"/>
                            </a:cubicBezTo>
                            <a:cubicBezTo>
                              <a:pt x="809873" y="1088064"/>
                              <a:pt x="12431" y="1135911"/>
                              <a:pt x="10659" y="1201478"/>
                            </a:cubicBezTo>
                            <a:cubicBezTo>
                              <a:pt x="8887" y="1267045"/>
                              <a:pt x="793925" y="1346790"/>
                              <a:pt x="797469" y="1414130"/>
                            </a:cubicBezTo>
                            <a:cubicBezTo>
                              <a:pt x="801013" y="1481470"/>
                              <a:pt x="31924" y="1543493"/>
                              <a:pt x="31924" y="1605516"/>
                            </a:cubicBezTo>
                            <a:cubicBezTo>
                              <a:pt x="31924" y="1667539"/>
                              <a:pt x="799241" y="1733106"/>
                              <a:pt x="797469" y="1786269"/>
                            </a:cubicBezTo>
                            <a:cubicBezTo>
                              <a:pt x="795697" y="1839432"/>
                              <a:pt x="17747" y="1878418"/>
                              <a:pt x="21291" y="1924493"/>
                            </a:cubicBezTo>
                            <a:cubicBezTo>
                              <a:pt x="24835" y="1970568"/>
                              <a:pt x="758483" y="2014871"/>
                              <a:pt x="818734" y="2062717"/>
                            </a:cubicBezTo>
                            <a:cubicBezTo>
                              <a:pt x="878985" y="2110563"/>
                              <a:pt x="382799" y="2211572"/>
                              <a:pt x="382799" y="2211572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" name="Freeform 18"/>
                    <p:cNvSpPr/>
                    <p:nvPr/>
                  </p:nvSpPr>
                  <p:spPr>
                    <a:xfrm>
                      <a:off x="5420085" y="1418383"/>
                      <a:ext cx="385945" cy="1452600"/>
                    </a:xfrm>
                    <a:custGeom>
                      <a:avLst/>
                      <a:gdLst>
                        <a:gd name="connsiteX0" fmla="*/ 839972 w 906872"/>
                        <a:gd name="connsiteY0" fmla="*/ 0 h 2211572"/>
                        <a:gd name="connsiteX1" fmla="*/ 0 w 906872"/>
                        <a:gd name="connsiteY1" fmla="*/ 106325 h 2211572"/>
                        <a:gd name="connsiteX2" fmla="*/ 839972 w 906872"/>
                        <a:gd name="connsiteY2" fmla="*/ 340242 h 2211572"/>
                        <a:gd name="connsiteX3" fmla="*/ 42531 w 906872"/>
                        <a:gd name="connsiteY3" fmla="*/ 489097 h 2211572"/>
                        <a:gd name="connsiteX4" fmla="*/ 839972 w 906872"/>
                        <a:gd name="connsiteY4" fmla="*/ 733646 h 2211572"/>
                        <a:gd name="connsiteX5" fmla="*/ 53163 w 906872"/>
                        <a:gd name="connsiteY5" fmla="*/ 861237 h 2211572"/>
                        <a:gd name="connsiteX6" fmla="*/ 861237 w 906872"/>
                        <a:gd name="connsiteY6" fmla="*/ 1148316 h 2211572"/>
                        <a:gd name="connsiteX7" fmla="*/ 74428 w 906872"/>
                        <a:gd name="connsiteY7" fmla="*/ 1275907 h 2211572"/>
                        <a:gd name="connsiteX8" fmla="*/ 871870 w 906872"/>
                        <a:gd name="connsiteY8" fmla="*/ 1541721 h 2211572"/>
                        <a:gd name="connsiteX9" fmla="*/ 116958 w 906872"/>
                        <a:gd name="connsiteY9" fmla="*/ 1701209 h 2211572"/>
                        <a:gd name="connsiteX10" fmla="*/ 850605 w 906872"/>
                        <a:gd name="connsiteY10" fmla="*/ 1860697 h 2211572"/>
                        <a:gd name="connsiteX11" fmla="*/ 191386 w 906872"/>
                        <a:gd name="connsiteY11" fmla="*/ 2009553 h 2211572"/>
                        <a:gd name="connsiteX12" fmla="*/ 903768 w 906872"/>
                        <a:gd name="connsiteY12" fmla="*/ 2147777 h 2211572"/>
                        <a:gd name="connsiteX13" fmla="*/ 467833 w 906872"/>
                        <a:gd name="connsiteY13" fmla="*/ 2211572 h 2211572"/>
                        <a:gd name="connsiteX0" fmla="*/ 839972 w 908842"/>
                        <a:gd name="connsiteY0" fmla="*/ 0 h 2211572"/>
                        <a:gd name="connsiteX1" fmla="*/ 0 w 908842"/>
                        <a:gd name="connsiteY1" fmla="*/ 106325 h 2211572"/>
                        <a:gd name="connsiteX2" fmla="*/ 839972 w 908842"/>
                        <a:gd name="connsiteY2" fmla="*/ 340242 h 2211572"/>
                        <a:gd name="connsiteX3" fmla="*/ 42531 w 908842"/>
                        <a:gd name="connsiteY3" fmla="*/ 489097 h 2211572"/>
                        <a:gd name="connsiteX4" fmla="*/ 839972 w 908842"/>
                        <a:gd name="connsiteY4" fmla="*/ 733646 h 2211572"/>
                        <a:gd name="connsiteX5" fmla="*/ 53163 w 908842"/>
                        <a:gd name="connsiteY5" fmla="*/ 861237 h 2211572"/>
                        <a:gd name="connsiteX6" fmla="*/ 861237 w 908842"/>
                        <a:gd name="connsiteY6" fmla="*/ 1148316 h 2211572"/>
                        <a:gd name="connsiteX7" fmla="*/ 74428 w 908842"/>
                        <a:gd name="connsiteY7" fmla="*/ 1275907 h 2211572"/>
                        <a:gd name="connsiteX8" fmla="*/ 871870 w 908842"/>
                        <a:gd name="connsiteY8" fmla="*/ 1541721 h 2211572"/>
                        <a:gd name="connsiteX9" fmla="*/ 116958 w 908842"/>
                        <a:gd name="connsiteY9" fmla="*/ 1701209 h 2211572"/>
                        <a:gd name="connsiteX10" fmla="*/ 850605 w 908842"/>
                        <a:gd name="connsiteY10" fmla="*/ 1860697 h 2211572"/>
                        <a:gd name="connsiteX11" fmla="*/ 106325 w 908842"/>
                        <a:gd name="connsiteY11" fmla="*/ 2020186 h 2211572"/>
                        <a:gd name="connsiteX12" fmla="*/ 903768 w 908842"/>
                        <a:gd name="connsiteY12" fmla="*/ 2147777 h 2211572"/>
                        <a:gd name="connsiteX13" fmla="*/ 467833 w 908842"/>
                        <a:gd name="connsiteY13" fmla="*/ 2211572 h 2211572"/>
                        <a:gd name="connsiteX0" fmla="*/ 797441 w 866311"/>
                        <a:gd name="connsiteY0" fmla="*/ 0 h 2211572"/>
                        <a:gd name="connsiteX1" fmla="*/ 53162 w 866311"/>
                        <a:gd name="connsiteY1" fmla="*/ 116957 h 2211572"/>
                        <a:gd name="connsiteX2" fmla="*/ 797441 w 866311"/>
                        <a:gd name="connsiteY2" fmla="*/ 340242 h 2211572"/>
                        <a:gd name="connsiteX3" fmla="*/ 0 w 866311"/>
                        <a:gd name="connsiteY3" fmla="*/ 489097 h 2211572"/>
                        <a:gd name="connsiteX4" fmla="*/ 797441 w 866311"/>
                        <a:gd name="connsiteY4" fmla="*/ 733646 h 2211572"/>
                        <a:gd name="connsiteX5" fmla="*/ 10632 w 866311"/>
                        <a:gd name="connsiteY5" fmla="*/ 861237 h 2211572"/>
                        <a:gd name="connsiteX6" fmla="*/ 818706 w 866311"/>
                        <a:gd name="connsiteY6" fmla="*/ 1148316 h 2211572"/>
                        <a:gd name="connsiteX7" fmla="*/ 31897 w 866311"/>
                        <a:gd name="connsiteY7" fmla="*/ 1275907 h 2211572"/>
                        <a:gd name="connsiteX8" fmla="*/ 829339 w 866311"/>
                        <a:gd name="connsiteY8" fmla="*/ 1541721 h 2211572"/>
                        <a:gd name="connsiteX9" fmla="*/ 74427 w 866311"/>
                        <a:gd name="connsiteY9" fmla="*/ 1701209 h 2211572"/>
                        <a:gd name="connsiteX10" fmla="*/ 808074 w 866311"/>
                        <a:gd name="connsiteY10" fmla="*/ 1860697 h 2211572"/>
                        <a:gd name="connsiteX11" fmla="*/ 63794 w 866311"/>
                        <a:gd name="connsiteY11" fmla="*/ 2020186 h 2211572"/>
                        <a:gd name="connsiteX12" fmla="*/ 861237 w 866311"/>
                        <a:gd name="connsiteY12" fmla="*/ 2147777 h 2211572"/>
                        <a:gd name="connsiteX13" fmla="*/ 425302 w 866311"/>
                        <a:gd name="connsiteY13" fmla="*/ 2211572 h 2211572"/>
                        <a:gd name="connsiteX0" fmla="*/ 786821 w 855691"/>
                        <a:gd name="connsiteY0" fmla="*/ 0 h 2211572"/>
                        <a:gd name="connsiteX1" fmla="*/ 42542 w 855691"/>
                        <a:gd name="connsiteY1" fmla="*/ 116957 h 2211572"/>
                        <a:gd name="connsiteX2" fmla="*/ 786821 w 855691"/>
                        <a:gd name="connsiteY2" fmla="*/ 340242 h 2211572"/>
                        <a:gd name="connsiteX3" fmla="*/ 31910 w 855691"/>
                        <a:gd name="connsiteY3" fmla="*/ 499730 h 2211572"/>
                        <a:gd name="connsiteX4" fmla="*/ 786821 w 855691"/>
                        <a:gd name="connsiteY4" fmla="*/ 733646 h 2211572"/>
                        <a:gd name="connsiteX5" fmla="*/ 12 w 855691"/>
                        <a:gd name="connsiteY5" fmla="*/ 861237 h 2211572"/>
                        <a:gd name="connsiteX6" fmla="*/ 808086 w 855691"/>
                        <a:gd name="connsiteY6" fmla="*/ 1148316 h 2211572"/>
                        <a:gd name="connsiteX7" fmla="*/ 21277 w 855691"/>
                        <a:gd name="connsiteY7" fmla="*/ 1275907 h 2211572"/>
                        <a:gd name="connsiteX8" fmla="*/ 818719 w 855691"/>
                        <a:gd name="connsiteY8" fmla="*/ 1541721 h 2211572"/>
                        <a:gd name="connsiteX9" fmla="*/ 63807 w 855691"/>
                        <a:gd name="connsiteY9" fmla="*/ 1701209 h 2211572"/>
                        <a:gd name="connsiteX10" fmla="*/ 797454 w 855691"/>
                        <a:gd name="connsiteY10" fmla="*/ 1860697 h 2211572"/>
                        <a:gd name="connsiteX11" fmla="*/ 53174 w 855691"/>
                        <a:gd name="connsiteY11" fmla="*/ 2020186 h 2211572"/>
                        <a:gd name="connsiteX12" fmla="*/ 850617 w 855691"/>
                        <a:gd name="connsiteY12" fmla="*/ 2147777 h 2211572"/>
                        <a:gd name="connsiteX13" fmla="*/ 414682 w 855691"/>
                        <a:gd name="connsiteY13" fmla="*/ 2211572 h 2211572"/>
                        <a:gd name="connsiteX0" fmla="*/ 765547 w 834417"/>
                        <a:gd name="connsiteY0" fmla="*/ 0 h 2211572"/>
                        <a:gd name="connsiteX1" fmla="*/ 21268 w 834417"/>
                        <a:gd name="connsiteY1" fmla="*/ 116957 h 2211572"/>
                        <a:gd name="connsiteX2" fmla="*/ 765547 w 834417"/>
                        <a:gd name="connsiteY2" fmla="*/ 340242 h 2211572"/>
                        <a:gd name="connsiteX3" fmla="*/ 10636 w 834417"/>
                        <a:gd name="connsiteY3" fmla="*/ 499730 h 2211572"/>
                        <a:gd name="connsiteX4" fmla="*/ 765547 w 834417"/>
                        <a:gd name="connsiteY4" fmla="*/ 733646 h 2211572"/>
                        <a:gd name="connsiteX5" fmla="*/ 10635 w 834417"/>
                        <a:gd name="connsiteY5" fmla="*/ 871870 h 2211572"/>
                        <a:gd name="connsiteX6" fmla="*/ 786812 w 834417"/>
                        <a:gd name="connsiteY6" fmla="*/ 1148316 h 2211572"/>
                        <a:gd name="connsiteX7" fmla="*/ 3 w 834417"/>
                        <a:gd name="connsiteY7" fmla="*/ 1275907 h 2211572"/>
                        <a:gd name="connsiteX8" fmla="*/ 797445 w 834417"/>
                        <a:gd name="connsiteY8" fmla="*/ 1541721 h 2211572"/>
                        <a:gd name="connsiteX9" fmla="*/ 42533 w 834417"/>
                        <a:gd name="connsiteY9" fmla="*/ 1701209 h 2211572"/>
                        <a:gd name="connsiteX10" fmla="*/ 776180 w 834417"/>
                        <a:gd name="connsiteY10" fmla="*/ 1860697 h 2211572"/>
                        <a:gd name="connsiteX11" fmla="*/ 31900 w 834417"/>
                        <a:gd name="connsiteY11" fmla="*/ 2020186 h 2211572"/>
                        <a:gd name="connsiteX12" fmla="*/ 829343 w 834417"/>
                        <a:gd name="connsiteY12" fmla="*/ 2147777 h 2211572"/>
                        <a:gd name="connsiteX13" fmla="*/ 393408 w 834417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99730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871870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86539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871870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86539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86539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701209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605516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2020186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54925 w 823795"/>
                        <a:gd name="connsiteY2" fmla="*/ 340242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605516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1924493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25 w 823795"/>
                        <a:gd name="connsiteY0" fmla="*/ 0 h 2211572"/>
                        <a:gd name="connsiteX1" fmla="*/ 10646 w 823795"/>
                        <a:gd name="connsiteY1" fmla="*/ 116957 h 2211572"/>
                        <a:gd name="connsiteX2" fmla="*/ 776190 w 823795"/>
                        <a:gd name="connsiteY2" fmla="*/ 276447 h 2211572"/>
                        <a:gd name="connsiteX3" fmla="*/ 14 w 823795"/>
                        <a:gd name="connsiteY3" fmla="*/ 467832 h 2211572"/>
                        <a:gd name="connsiteX4" fmla="*/ 754925 w 823795"/>
                        <a:gd name="connsiteY4" fmla="*/ 733646 h 2211572"/>
                        <a:gd name="connsiteX5" fmla="*/ 13 w 823795"/>
                        <a:gd name="connsiteY5" fmla="*/ 797442 h 2211572"/>
                        <a:gd name="connsiteX6" fmla="*/ 776190 w 823795"/>
                        <a:gd name="connsiteY6" fmla="*/ 1148316 h 2211572"/>
                        <a:gd name="connsiteX7" fmla="*/ 10646 w 823795"/>
                        <a:gd name="connsiteY7" fmla="*/ 1201478 h 2211572"/>
                        <a:gd name="connsiteX8" fmla="*/ 786823 w 823795"/>
                        <a:gd name="connsiteY8" fmla="*/ 1541721 h 2211572"/>
                        <a:gd name="connsiteX9" fmla="*/ 31911 w 823795"/>
                        <a:gd name="connsiteY9" fmla="*/ 1605516 h 2211572"/>
                        <a:gd name="connsiteX10" fmla="*/ 765558 w 823795"/>
                        <a:gd name="connsiteY10" fmla="*/ 1860697 h 2211572"/>
                        <a:gd name="connsiteX11" fmla="*/ 21278 w 823795"/>
                        <a:gd name="connsiteY11" fmla="*/ 1924493 h 2211572"/>
                        <a:gd name="connsiteX12" fmla="*/ 818721 w 823795"/>
                        <a:gd name="connsiteY12" fmla="*/ 2147777 h 2211572"/>
                        <a:gd name="connsiteX13" fmla="*/ 382786 w 823795"/>
                        <a:gd name="connsiteY13" fmla="*/ 2211572 h 2211572"/>
                        <a:gd name="connsiteX0" fmla="*/ 754912 w 823782"/>
                        <a:gd name="connsiteY0" fmla="*/ 0 h 2211572"/>
                        <a:gd name="connsiteX1" fmla="*/ 10633 w 823782"/>
                        <a:gd name="connsiteY1" fmla="*/ 116957 h 2211572"/>
                        <a:gd name="connsiteX2" fmla="*/ 776177 w 823782"/>
                        <a:gd name="connsiteY2" fmla="*/ 276447 h 2211572"/>
                        <a:gd name="connsiteX3" fmla="*/ 1 w 823782"/>
                        <a:gd name="connsiteY3" fmla="*/ 467832 h 2211572"/>
                        <a:gd name="connsiteX4" fmla="*/ 776177 w 823782"/>
                        <a:gd name="connsiteY4" fmla="*/ 659218 h 2211572"/>
                        <a:gd name="connsiteX5" fmla="*/ 0 w 823782"/>
                        <a:gd name="connsiteY5" fmla="*/ 797442 h 2211572"/>
                        <a:gd name="connsiteX6" fmla="*/ 776177 w 823782"/>
                        <a:gd name="connsiteY6" fmla="*/ 1148316 h 2211572"/>
                        <a:gd name="connsiteX7" fmla="*/ 10633 w 823782"/>
                        <a:gd name="connsiteY7" fmla="*/ 1201478 h 2211572"/>
                        <a:gd name="connsiteX8" fmla="*/ 786810 w 823782"/>
                        <a:gd name="connsiteY8" fmla="*/ 1541721 h 2211572"/>
                        <a:gd name="connsiteX9" fmla="*/ 31898 w 823782"/>
                        <a:gd name="connsiteY9" fmla="*/ 1605516 h 2211572"/>
                        <a:gd name="connsiteX10" fmla="*/ 765545 w 823782"/>
                        <a:gd name="connsiteY10" fmla="*/ 1860697 h 2211572"/>
                        <a:gd name="connsiteX11" fmla="*/ 21265 w 823782"/>
                        <a:gd name="connsiteY11" fmla="*/ 1924493 h 2211572"/>
                        <a:gd name="connsiteX12" fmla="*/ 818708 w 823782"/>
                        <a:gd name="connsiteY12" fmla="*/ 2147777 h 2211572"/>
                        <a:gd name="connsiteX13" fmla="*/ 382773 w 823782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86836 w 823808"/>
                        <a:gd name="connsiteY8" fmla="*/ 1541721 h 2211572"/>
                        <a:gd name="connsiteX9" fmla="*/ 31924 w 823808"/>
                        <a:gd name="connsiteY9" fmla="*/ 1605516 h 2211572"/>
                        <a:gd name="connsiteX10" fmla="*/ 765571 w 823808"/>
                        <a:gd name="connsiteY10" fmla="*/ 1860697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147777 h 2211572"/>
                        <a:gd name="connsiteX13" fmla="*/ 382799 w 823808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97469 w 823808"/>
                        <a:gd name="connsiteY8" fmla="*/ 1414130 h 2211572"/>
                        <a:gd name="connsiteX9" fmla="*/ 31924 w 823808"/>
                        <a:gd name="connsiteY9" fmla="*/ 1605516 h 2211572"/>
                        <a:gd name="connsiteX10" fmla="*/ 765571 w 823808"/>
                        <a:gd name="connsiteY10" fmla="*/ 1860697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147777 h 2211572"/>
                        <a:gd name="connsiteX13" fmla="*/ 382799 w 823808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97469 w 823808"/>
                        <a:gd name="connsiteY8" fmla="*/ 1414130 h 2211572"/>
                        <a:gd name="connsiteX9" fmla="*/ 31924 w 823808"/>
                        <a:gd name="connsiteY9" fmla="*/ 1605516 h 2211572"/>
                        <a:gd name="connsiteX10" fmla="*/ 797469 w 823808"/>
                        <a:gd name="connsiteY10" fmla="*/ 1786269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147777 h 2211572"/>
                        <a:gd name="connsiteX13" fmla="*/ 382799 w 823808"/>
                        <a:gd name="connsiteY13" fmla="*/ 2211572 h 2211572"/>
                        <a:gd name="connsiteX0" fmla="*/ 754938 w 823808"/>
                        <a:gd name="connsiteY0" fmla="*/ 0 h 2211572"/>
                        <a:gd name="connsiteX1" fmla="*/ 10659 w 823808"/>
                        <a:gd name="connsiteY1" fmla="*/ 116957 h 2211572"/>
                        <a:gd name="connsiteX2" fmla="*/ 776203 w 823808"/>
                        <a:gd name="connsiteY2" fmla="*/ 276447 h 2211572"/>
                        <a:gd name="connsiteX3" fmla="*/ 27 w 823808"/>
                        <a:gd name="connsiteY3" fmla="*/ 467832 h 2211572"/>
                        <a:gd name="connsiteX4" fmla="*/ 776203 w 823808"/>
                        <a:gd name="connsiteY4" fmla="*/ 659218 h 2211572"/>
                        <a:gd name="connsiteX5" fmla="*/ 26 w 823808"/>
                        <a:gd name="connsiteY5" fmla="*/ 797442 h 2211572"/>
                        <a:gd name="connsiteX6" fmla="*/ 808101 w 823808"/>
                        <a:gd name="connsiteY6" fmla="*/ 1020725 h 2211572"/>
                        <a:gd name="connsiteX7" fmla="*/ 10659 w 823808"/>
                        <a:gd name="connsiteY7" fmla="*/ 1201478 h 2211572"/>
                        <a:gd name="connsiteX8" fmla="*/ 797469 w 823808"/>
                        <a:gd name="connsiteY8" fmla="*/ 1414130 h 2211572"/>
                        <a:gd name="connsiteX9" fmla="*/ 31924 w 823808"/>
                        <a:gd name="connsiteY9" fmla="*/ 1605516 h 2211572"/>
                        <a:gd name="connsiteX10" fmla="*/ 797469 w 823808"/>
                        <a:gd name="connsiteY10" fmla="*/ 1786269 h 2211572"/>
                        <a:gd name="connsiteX11" fmla="*/ 21291 w 823808"/>
                        <a:gd name="connsiteY11" fmla="*/ 1924493 h 2211572"/>
                        <a:gd name="connsiteX12" fmla="*/ 818734 w 823808"/>
                        <a:gd name="connsiteY12" fmla="*/ 2062717 h 2211572"/>
                        <a:gd name="connsiteX13" fmla="*/ 382799 w 823808"/>
                        <a:gd name="connsiteY13" fmla="*/ 2211572 h 2211572"/>
                        <a:gd name="connsiteX0" fmla="*/ 754938 w 839138"/>
                        <a:gd name="connsiteY0" fmla="*/ 0 h 2195502"/>
                        <a:gd name="connsiteX1" fmla="*/ 10659 w 839138"/>
                        <a:gd name="connsiteY1" fmla="*/ 116957 h 2195502"/>
                        <a:gd name="connsiteX2" fmla="*/ 776203 w 839138"/>
                        <a:gd name="connsiteY2" fmla="*/ 276447 h 2195502"/>
                        <a:gd name="connsiteX3" fmla="*/ 27 w 839138"/>
                        <a:gd name="connsiteY3" fmla="*/ 467832 h 2195502"/>
                        <a:gd name="connsiteX4" fmla="*/ 776203 w 839138"/>
                        <a:gd name="connsiteY4" fmla="*/ 659218 h 2195502"/>
                        <a:gd name="connsiteX5" fmla="*/ 26 w 839138"/>
                        <a:gd name="connsiteY5" fmla="*/ 797442 h 2195502"/>
                        <a:gd name="connsiteX6" fmla="*/ 808101 w 839138"/>
                        <a:gd name="connsiteY6" fmla="*/ 1020725 h 2195502"/>
                        <a:gd name="connsiteX7" fmla="*/ 10659 w 839138"/>
                        <a:gd name="connsiteY7" fmla="*/ 1201478 h 2195502"/>
                        <a:gd name="connsiteX8" fmla="*/ 797469 w 839138"/>
                        <a:gd name="connsiteY8" fmla="*/ 1414130 h 2195502"/>
                        <a:gd name="connsiteX9" fmla="*/ 31924 w 839138"/>
                        <a:gd name="connsiteY9" fmla="*/ 1605516 h 2195502"/>
                        <a:gd name="connsiteX10" fmla="*/ 797469 w 839138"/>
                        <a:gd name="connsiteY10" fmla="*/ 1786269 h 2195502"/>
                        <a:gd name="connsiteX11" fmla="*/ 21291 w 839138"/>
                        <a:gd name="connsiteY11" fmla="*/ 1924493 h 2195502"/>
                        <a:gd name="connsiteX12" fmla="*/ 818734 w 839138"/>
                        <a:gd name="connsiteY12" fmla="*/ 2062717 h 2195502"/>
                        <a:gd name="connsiteX13" fmla="*/ 619941 w 839138"/>
                        <a:gd name="connsiteY13" fmla="*/ 2195502 h 2195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839138" h="2195502">
                          <a:moveTo>
                            <a:pt x="754938" y="0"/>
                          </a:moveTo>
                          <a:cubicBezTo>
                            <a:pt x="334952" y="24809"/>
                            <a:pt x="7115" y="70883"/>
                            <a:pt x="10659" y="116957"/>
                          </a:cubicBezTo>
                          <a:cubicBezTo>
                            <a:pt x="14203" y="163031"/>
                            <a:pt x="777975" y="217968"/>
                            <a:pt x="776203" y="276447"/>
                          </a:cubicBezTo>
                          <a:cubicBezTo>
                            <a:pt x="774431" y="334926"/>
                            <a:pt x="27" y="404037"/>
                            <a:pt x="27" y="467832"/>
                          </a:cubicBezTo>
                          <a:cubicBezTo>
                            <a:pt x="27" y="531627"/>
                            <a:pt x="776203" y="604283"/>
                            <a:pt x="776203" y="659218"/>
                          </a:cubicBezTo>
                          <a:cubicBezTo>
                            <a:pt x="776203" y="714153"/>
                            <a:pt x="-5290" y="737191"/>
                            <a:pt x="26" y="797442"/>
                          </a:cubicBezTo>
                          <a:cubicBezTo>
                            <a:pt x="5342" y="857693"/>
                            <a:pt x="806329" y="953386"/>
                            <a:pt x="808101" y="1020725"/>
                          </a:cubicBezTo>
                          <a:cubicBezTo>
                            <a:pt x="809873" y="1088064"/>
                            <a:pt x="12431" y="1135911"/>
                            <a:pt x="10659" y="1201478"/>
                          </a:cubicBezTo>
                          <a:cubicBezTo>
                            <a:pt x="8887" y="1267045"/>
                            <a:pt x="793925" y="1346790"/>
                            <a:pt x="797469" y="1414130"/>
                          </a:cubicBezTo>
                          <a:cubicBezTo>
                            <a:pt x="801013" y="1481470"/>
                            <a:pt x="31924" y="1543493"/>
                            <a:pt x="31924" y="1605516"/>
                          </a:cubicBezTo>
                          <a:cubicBezTo>
                            <a:pt x="31924" y="1667539"/>
                            <a:pt x="799241" y="1733106"/>
                            <a:pt x="797469" y="1786269"/>
                          </a:cubicBezTo>
                          <a:cubicBezTo>
                            <a:pt x="795697" y="1839432"/>
                            <a:pt x="17747" y="1878418"/>
                            <a:pt x="21291" y="1924493"/>
                          </a:cubicBezTo>
                          <a:cubicBezTo>
                            <a:pt x="24835" y="1970568"/>
                            <a:pt x="718959" y="2017549"/>
                            <a:pt x="818734" y="2062717"/>
                          </a:cubicBezTo>
                          <a:cubicBezTo>
                            <a:pt x="918509" y="2107885"/>
                            <a:pt x="619941" y="2195502"/>
                            <a:pt x="619941" y="2195502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" name="Freeform 25"/>
                  <p:cNvSpPr/>
                  <p:nvPr/>
                </p:nvSpPr>
                <p:spPr>
                  <a:xfrm>
                    <a:off x="5410462" y="699138"/>
                    <a:ext cx="371671" cy="794928"/>
                  </a:xfrm>
                  <a:custGeom>
                    <a:avLst/>
                    <a:gdLst>
                      <a:gd name="connsiteX0" fmla="*/ 839972 w 906872"/>
                      <a:gd name="connsiteY0" fmla="*/ 0 h 2211572"/>
                      <a:gd name="connsiteX1" fmla="*/ 0 w 906872"/>
                      <a:gd name="connsiteY1" fmla="*/ 106325 h 2211572"/>
                      <a:gd name="connsiteX2" fmla="*/ 839972 w 906872"/>
                      <a:gd name="connsiteY2" fmla="*/ 340242 h 2211572"/>
                      <a:gd name="connsiteX3" fmla="*/ 42531 w 906872"/>
                      <a:gd name="connsiteY3" fmla="*/ 489097 h 2211572"/>
                      <a:gd name="connsiteX4" fmla="*/ 839972 w 906872"/>
                      <a:gd name="connsiteY4" fmla="*/ 733646 h 2211572"/>
                      <a:gd name="connsiteX5" fmla="*/ 53163 w 906872"/>
                      <a:gd name="connsiteY5" fmla="*/ 861237 h 2211572"/>
                      <a:gd name="connsiteX6" fmla="*/ 861237 w 906872"/>
                      <a:gd name="connsiteY6" fmla="*/ 1148316 h 2211572"/>
                      <a:gd name="connsiteX7" fmla="*/ 74428 w 906872"/>
                      <a:gd name="connsiteY7" fmla="*/ 1275907 h 2211572"/>
                      <a:gd name="connsiteX8" fmla="*/ 871870 w 906872"/>
                      <a:gd name="connsiteY8" fmla="*/ 1541721 h 2211572"/>
                      <a:gd name="connsiteX9" fmla="*/ 116958 w 906872"/>
                      <a:gd name="connsiteY9" fmla="*/ 1701209 h 2211572"/>
                      <a:gd name="connsiteX10" fmla="*/ 850605 w 906872"/>
                      <a:gd name="connsiteY10" fmla="*/ 1860697 h 2211572"/>
                      <a:gd name="connsiteX11" fmla="*/ 191386 w 906872"/>
                      <a:gd name="connsiteY11" fmla="*/ 2009553 h 2211572"/>
                      <a:gd name="connsiteX12" fmla="*/ 903768 w 906872"/>
                      <a:gd name="connsiteY12" fmla="*/ 2147777 h 2211572"/>
                      <a:gd name="connsiteX13" fmla="*/ 467833 w 906872"/>
                      <a:gd name="connsiteY13" fmla="*/ 2211572 h 2211572"/>
                      <a:gd name="connsiteX0" fmla="*/ 839972 w 908842"/>
                      <a:gd name="connsiteY0" fmla="*/ 0 h 2211572"/>
                      <a:gd name="connsiteX1" fmla="*/ 0 w 908842"/>
                      <a:gd name="connsiteY1" fmla="*/ 106325 h 2211572"/>
                      <a:gd name="connsiteX2" fmla="*/ 839972 w 908842"/>
                      <a:gd name="connsiteY2" fmla="*/ 340242 h 2211572"/>
                      <a:gd name="connsiteX3" fmla="*/ 42531 w 908842"/>
                      <a:gd name="connsiteY3" fmla="*/ 489097 h 2211572"/>
                      <a:gd name="connsiteX4" fmla="*/ 839972 w 908842"/>
                      <a:gd name="connsiteY4" fmla="*/ 733646 h 2211572"/>
                      <a:gd name="connsiteX5" fmla="*/ 53163 w 908842"/>
                      <a:gd name="connsiteY5" fmla="*/ 861237 h 2211572"/>
                      <a:gd name="connsiteX6" fmla="*/ 861237 w 908842"/>
                      <a:gd name="connsiteY6" fmla="*/ 1148316 h 2211572"/>
                      <a:gd name="connsiteX7" fmla="*/ 74428 w 908842"/>
                      <a:gd name="connsiteY7" fmla="*/ 1275907 h 2211572"/>
                      <a:gd name="connsiteX8" fmla="*/ 871870 w 908842"/>
                      <a:gd name="connsiteY8" fmla="*/ 1541721 h 2211572"/>
                      <a:gd name="connsiteX9" fmla="*/ 116958 w 908842"/>
                      <a:gd name="connsiteY9" fmla="*/ 1701209 h 2211572"/>
                      <a:gd name="connsiteX10" fmla="*/ 850605 w 908842"/>
                      <a:gd name="connsiteY10" fmla="*/ 1860697 h 2211572"/>
                      <a:gd name="connsiteX11" fmla="*/ 106325 w 908842"/>
                      <a:gd name="connsiteY11" fmla="*/ 2020186 h 2211572"/>
                      <a:gd name="connsiteX12" fmla="*/ 903768 w 908842"/>
                      <a:gd name="connsiteY12" fmla="*/ 2147777 h 2211572"/>
                      <a:gd name="connsiteX13" fmla="*/ 467833 w 908842"/>
                      <a:gd name="connsiteY13" fmla="*/ 2211572 h 2211572"/>
                      <a:gd name="connsiteX0" fmla="*/ 797441 w 866311"/>
                      <a:gd name="connsiteY0" fmla="*/ 0 h 2211572"/>
                      <a:gd name="connsiteX1" fmla="*/ 53162 w 866311"/>
                      <a:gd name="connsiteY1" fmla="*/ 116957 h 2211572"/>
                      <a:gd name="connsiteX2" fmla="*/ 797441 w 866311"/>
                      <a:gd name="connsiteY2" fmla="*/ 340242 h 2211572"/>
                      <a:gd name="connsiteX3" fmla="*/ 0 w 866311"/>
                      <a:gd name="connsiteY3" fmla="*/ 489097 h 2211572"/>
                      <a:gd name="connsiteX4" fmla="*/ 797441 w 866311"/>
                      <a:gd name="connsiteY4" fmla="*/ 733646 h 2211572"/>
                      <a:gd name="connsiteX5" fmla="*/ 10632 w 866311"/>
                      <a:gd name="connsiteY5" fmla="*/ 861237 h 2211572"/>
                      <a:gd name="connsiteX6" fmla="*/ 818706 w 866311"/>
                      <a:gd name="connsiteY6" fmla="*/ 1148316 h 2211572"/>
                      <a:gd name="connsiteX7" fmla="*/ 31897 w 866311"/>
                      <a:gd name="connsiteY7" fmla="*/ 1275907 h 2211572"/>
                      <a:gd name="connsiteX8" fmla="*/ 829339 w 866311"/>
                      <a:gd name="connsiteY8" fmla="*/ 1541721 h 2211572"/>
                      <a:gd name="connsiteX9" fmla="*/ 74427 w 866311"/>
                      <a:gd name="connsiteY9" fmla="*/ 1701209 h 2211572"/>
                      <a:gd name="connsiteX10" fmla="*/ 808074 w 866311"/>
                      <a:gd name="connsiteY10" fmla="*/ 1860697 h 2211572"/>
                      <a:gd name="connsiteX11" fmla="*/ 63794 w 866311"/>
                      <a:gd name="connsiteY11" fmla="*/ 2020186 h 2211572"/>
                      <a:gd name="connsiteX12" fmla="*/ 861237 w 866311"/>
                      <a:gd name="connsiteY12" fmla="*/ 2147777 h 2211572"/>
                      <a:gd name="connsiteX13" fmla="*/ 425302 w 866311"/>
                      <a:gd name="connsiteY13" fmla="*/ 2211572 h 2211572"/>
                      <a:gd name="connsiteX0" fmla="*/ 786821 w 855691"/>
                      <a:gd name="connsiteY0" fmla="*/ 0 h 2211572"/>
                      <a:gd name="connsiteX1" fmla="*/ 42542 w 855691"/>
                      <a:gd name="connsiteY1" fmla="*/ 116957 h 2211572"/>
                      <a:gd name="connsiteX2" fmla="*/ 786821 w 855691"/>
                      <a:gd name="connsiteY2" fmla="*/ 340242 h 2211572"/>
                      <a:gd name="connsiteX3" fmla="*/ 31910 w 855691"/>
                      <a:gd name="connsiteY3" fmla="*/ 499730 h 2211572"/>
                      <a:gd name="connsiteX4" fmla="*/ 786821 w 855691"/>
                      <a:gd name="connsiteY4" fmla="*/ 733646 h 2211572"/>
                      <a:gd name="connsiteX5" fmla="*/ 12 w 855691"/>
                      <a:gd name="connsiteY5" fmla="*/ 861237 h 2211572"/>
                      <a:gd name="connsiteX6" fmla="*/ 808086 w 855691"/>
                      <a:gd name="connsiteY6" fmla="*/ 1148316 h 2211572"/>
                      <a:gd name="connsiteX7" fmla="*/ 21277 w 855691"/>
                      <a:gd name="connsiteY7" fmla="*/ 1275907 h 2211572"/>
                      <a:gd name="connsiteX8" fmla="*/ 818719 w 855691"/>
                      <a:gd name="connsiteY8" fmla="*/ 1541721 h 2211572"/>
                      <a:gd name="connsiteX9" fmla="*/ 63807 w 855691"/>
                      <a:gd name="connsiteY9" fmla="*/ 1701209 h 2211572"/>
                      <a:gd name="connsiteX10" fmla="*/ 797454 w 855691"/>
                      <a:gd name="connsiteY10" fmla="*/ 1860697 h 2211572"/>
                      <a:gd name="connsiteX11" fmla="*/ 53174 w 855691"/>
                      <a:gd name="connsiteY11" fmla="*/ 2020186 h 2211572"/>
                      <a:gd name="connsiteX12" fmla="*/ 850617 w 855691"/>
                      <a:gd name="connsiteY12" fmla="*/ 2147777 h 2211572"/>
                      <a:gd name="connsiteX13" fmla="*/ 414682 w 855691"/>
                      <a:gd name="connsiteY13" fmla="*/ 2211572 h 2211572"/>
                      <a:gd name="connsiteX0" fmla="*/ 765547 w 834417"/>
                      <a:gd name="connsiteY0" fmla="*/ 0 h 2211572"/>
                      <a:gd name="connsiteX1" fmla="*/ 21268 w 834417"/>
                      <a:gd name="connsiteY1" fmla="*/ 116957 h 2211572"/>
                      <a:gd name="connsiteX2" fmla="*/ 765547 w 834417"/>
                      <a:gd name="connsiteY2" fmla="*/ 340242 h 2211572"/>
                      <a:gd name="connsiteX3" fmla="*/ 10636 w 834417"/>
                      <a:gd name="connsiteY3" fmla="*/ 499730 h 2211572"/>
                      <a:gd name="connsiteX4" fmla="*/ 765547 w 834417"/>
                      <a:gd name="connsiteY4" fmla="*/ 733646 h 2211572"/>
                      <a:gd name="connsiteX5" fmla="*/ 10635 w 834417"/>
                      <a:gd name="connsiteY5" fmla="*/ 871870 h 2211572"/>
                      <a:gd name="connsiteX6" fmla="*/ 786812 w 834417"/>
                      <a:gd name="connsiteY6" fmla="*/ 1148316 h 2211572"/>
                      <a:gd name="connsiteX7" fmla="*/ 3 w 834417"/>
                      <a:gd name="connsiteY7" fmla="*/ 1275907 h 2211572"/>
                      <a:gd name="connsiteX8" fmla="*/ 797445 w 834417"/>
                      <a:gd name="connsiteY8" fmla="*/ 1541721 h 2211572"/>
                      <a:gd name="connsiteX9" fmla="*/ 42533 w 834417"/>
                      <a:gd name="connsiteY9" fmla="*/ 1701209 h 2211572"/>
                      <a:gd name="connsiteX10" fmla="*/ 776180 w 834417"/>
                      <a:gd name="connsiteY10" fmla="*/ 1860697 h 2211572"/>
                      <a:gd name="connsiteX11" fmla="*/ 31900 w 834417"/>
                      <a:gd name="connsiteY11" fmla="*/ 2020186 h 2211572"/>
                      <a:gd name="connsiteX12" fmla="*/ 829343 w 834417"/>
                      <a:gd name="connsiteY12" fmla="*/ 2147777 h 2211572"/>
                      <a:gd name="connsiteX13" fmla="*/ 393408 w 834417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99730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871870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86539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871870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86539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86539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701209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605516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2020186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54925 w 823795"/>
                      <a:gd name="connsiteY2" fmla="*/ 340242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605516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1924493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25 w 823795"/>
                      <a:gd name="connsiteY0" fmla="*/ 0 h 2211572"/>
                      <a:gd name="connsiteX1" fmla="*/ 10646 w 823795"/>
                      <a:gd name="connsiteY1" fmla="*/ 116957 h 2211572"/>
                      <a:gd name="connsiteX2" fmla="*/ 776190 w 823795"/>
                      <a:gd name="connsiteY2" fmla="*/ 276447 h 2211572"/>
                      <a:gd name="connsiteX3" fmla="*/ 14 w 823795"/>
                      <a:gd name="connsiteY3" fmla="*/ 467832 h 2211572"/>
                      <a:gd name="connsiteX4" fmla="*/ 754925 w 823795"/>
                      <a:gd name="connsiteY4" fmla="*/ 733646 h 2211572"/>
                      <a:gd name="connsiteX5" fmla="*/ 13 w 823795"/>
                      <a:gd name="connsiteY5" fmla="*/ 797442 h 2211572"/>
                      <a:gd name="connsiteX6" fmla="*/ 776190 w 823795"/>
                      <a:gd name="connsiteY6" fmla="*/ 1148316 h 2211572"/>
                      <a:gd name="connsiteX7" fmla="*/ 10646 w 823795"/>
                      <a:gd name="connsiteY7" fmla="*/ 1201478 h 2211572"/>
                      <a:gd name="connsiteX8" fmla="*/ 786823 w 823795"/>
                      <a:gd name="connsiteY8" fmla="*/ 1541721 h 2211572"/>
                      <a:gd name="connsiteX9" fmla="*/ 31911 w 823795"/>
                      <a:gd name="connsiteY9" fmla="*/ 1605516 h 2211572"/>
                      <a:gd name="connsiteX10" fmla="*/ 765558 w 823795"/>
                      <a:gd name="connsiteY10" fmla="*/ 1860697 h 2211572"/>
                      <a:gd name="connsiteX11" fmla="*/ 21278 w 823795"/>
                      <a:gd name="connsiteY11" fmla="*/ 1924493 h 2211572"/>
                      <a:gd name="connsiteX12" fmla="*/ 818721 w 823795"/>
                      <a:gd name="connsiteY12" fmla="*/ 2147777 h 2211572"/>
                      <a:gd name="connsiteX13" fmla="*/ 382786 w 823795"/>
                      <a:gd name="connsiteY13" fmla="*/ 2211572 h 2211572"/>
                      <a:gd name="connsiteX0" fmla="*/ 754912 w 823782"/>
                      <a:gd name="connsiteY0" fmla="*/ 0 h 2211572"/>
                      <a:gd name="connsiteX1" fmla="*/ 10633 w 823782"/>
                      <a:gd name="connsiteY1" fmla="*/ 116957 h 2211572"/>
                      <a:gd name="connsiteX2" fmla="*/ 776177 w 823782"/>
                      <a:gd name="connsiteY2" fmla="*/ 276447 h 2211572"/>
                      <a:gd name="connsiteX3" fmla="*/ 1 w 823782"/>
                      <a:gd name="connsiteY3" fmla="*/ 467832 h 2211572"/>
                      <a:gd name="connsiteX4" fmla="*/ 776177 w 823782"/>
                      <a:gd name="connsiteY4" fmla="*/ 659218 h 2211572"/>
                      <a:gd name="connsiteX5" fmla="*/ 0 w 823782"/>
                      <a:gd name="connsiteY5" fmla="*/ 797442 h 2211572"/>
                      <a:gd name="connsiteX6" fmla="*/ 776177 w 823782"/>
                      <a:gd name="connsiteY6" fmla="*/ 1148316 h 2211572"/>
                      <a:gd name="connsiteX7" fmla="*/ 10633 w 823782"/>
                      <a:gd name="connsiteY7" fmla="*/ 1201478 h 2211572"/>
                      <a:gd name="connsiteX8" fmla="*/ 786810 w 823782"/>
                      <a:gd name="connsiteY8" fmla="*/ 1541721 h 2211572"/>
                      <a:gd name="connsiteX9" fmla="*/ 31898 w 823782"/>
                      <a:gd name="connsiteY9" fmla="*/ 1605516 h 2211572"/>
                      <a:gd name="connsiteX10" fmla="*/ 765545 w 823782"/>
                      <a:gd name="connsiteY10" fmla="*/ 1860697 h 2211572"/>
                      <a:gd name="connsiteX11" fmla="*/ 21265 w 823782"/>
                      <a:gd name="connsiteY11" fmla="*/ 1924493 h 2211572"/>
                      <a:gd name="connsiteX12" fmla="*/ 818708 w 823782"/>
                      <a:gd name="connsiteY12" fmla="*/ 2147777 h 2211572"/>
                      <a:gd name="connsiteX13" fmla="*/ 382773 w 823782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86836 w 823808"/>
                      <a:gd name="connsiteY8" fmla="*/ 1541721 h 2211572"/>
                      <a:gd name="connsiteX9" fmla="*/ 31924 w 823808"/>
                      <a:gd name="connsiteY9" fmla="*/ 1605516 h 2211572"/>
                      <a:gd name="connsiteX10" fmla="*/ 765571 w 823808"/>
                      <a:gd name="connsiteY10" fmla="*/ 1860697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147777 h 2211572"/>
                      <a:gd name="connsiteX13" fmla="*/ 382799 w 823808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97469 w 823808"/>
                      <a:gd name="connsiteY8" fmla="*/ 1414130 h 2211572"/>
                      <a:gd name="connsiteX9" fmla="*/ 31924 w 823808"/>
                      <a:gd name="connsiteY9" fmla="*/ 1605516 h 2211572"/>
                      <a:gd name="connsiteX10" fmla="*/ 765571 w 823808"/>
                      <a:gd name="connsiteY10" fmla="*/ 1860697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147777 h 2211572"/>
                      <a:gd name="connsiteX13" fmla="*/ 382799 w 823808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97469 w 823808"/>
                      <a:gd name="connsiteY8" fmla="*/ 1414130 h 2211572"/>
                      <a:gd name="connsiteX9" fmla="*/ 31924 w 823808"/>
                      <a:gd name="connsiteY9" fmla="*/ 1605516 h 2211572"/>
                      <a:gd name="connsiteX10" fmla="*/ 797469 w 823808"/>
                      <a:gd name="connsiteY10" fmla="*/ 1786269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147777 h 2211572"/>
                      <a:gd name="connsiteX13" fmla="*/ 382799 w 823808"/>
                      <a:gd name="connsiteY13" fmla="*/ 2211572 h 2211572"/>
                      <a:gd name="connsiteX0" fmla="*/ 754938 w 823808"/>
                      <a:gd name="connsiteY0" fmla="*/ 0 h 2211572"/>
                      <a:gd name="connsiteX1" fmla="*/ 10659 w 823808"/>
                      <a:gd name="connsiteY1" fmla="*/ 116957 h 2211572"/>
                      <a:gd name="connsiteX2" fmla="*/ 776203 w 823808"/>
                      <a:gd name="connsiteY2" fmla="*/ 276447 h 2211572"/>
                      <a:gd name="connsiteX3" fmla="*/ 27 w 823808"/>
                      <a:gd name="connsiteY3" fmla="*/ 467832 h 2211572"/>
                      <a:gd name="connsiteX4" fmla="*/ 776203 w 823808"/>
                      <a:gd name="connsiteY4" fmla="*/ 659218 h 2211572"/>
                      <a:gd name="connsiteX5" fmla="*/ 26 w 823808"/>
                      <a:gd name="connsiteY5" fmla="*/ 797442 h 2211572"/>
                      <a:gd name="connsiteX6" fmla="*/ 808101 w 823808"/>
                      <a:gd name="connsiteY6" fmla="*/ 1020725 h 2211572"/>
                      <a:gd name="connsiteX7" fmla="*/ 10659 w 823808"/>
                      <a:gd name="connsiteY7" fmla="*/ 1201478 h 2211572"/>
                      <a:gd name="connsiteX8" fmla="*/ 797469 w 823808"/>
                      <a:gd name="connsiteY8" fmla="*/ 1414130 h 2211572"/>
                      <a:gd name="connsiteX9" fmla="*/ 31924 w 823808"/>
                      <a:gd name="connsiteY9" fmla="*/ 1605516 h 2211572"/>
                      <a:gd name="connsiteX10" fmla="*/ 797469 w 823808"/>
                      <a:gd name="connsiteY10" fmla="*/ 1786269 h 2211572"/>
                      <a:gd name="connsiteX11" fmla="*/ 21291 w 823808"/>
                      <a:gd name="connsiteY11" fmla="*/ 1924493 h 2211572"/>
                      <a:gd name="connsiteX12" fmla="*/ 818734 w 823808"/>
                      <a:gd name="connsiteY12" fmla="*/ 2062717 h 2211572"/>
                      <a:gd name="connsiteX13" fmla="*/ 382799 w 823808"/>
                      <a:gd name="connsiteY13" fmla="*/ 2211572 h 2211572"/>
                      <a:gd name="connsiteX0" fmla="*/ 754938 w 839138"/>
                      <a:gd name="connsiteY0" fmla="*/ 0 h 2195502"/>
                      <a:gd name="connsiteX1" fmla="*/ 10659 w 839138"/>
                      <a:gd name="connsiteY1" fmla="*/ 116957 h 2195502"/>
                      <a:gd name="connsiteX2" fmla="*/ 776203 w 839138"/>
                      <a:gd name="connsiteY2" fmla="*/ 276447 h 2195502"/>
                      <a:gd name="connsiteX3" fmla="*/ 27 w 839138"/>
                      <a:gd name="connsiteY3" fmla="*/ 467832 h 2195502"/>
                      <a:gd name="connsiteX4" fmla="*/ 776203 w 839138"/>
                      <a:gd name="connsiteY4" fmla="*/ 659218 h 2195502"/>
                      <a:gd name="connsiteX5" fmla="*/ 26 w 839138"/>
                      <a:gd name="connsiteY5" fmla="*/ 797442 h 2195502"/>
                      <a:gd name="connsiteX6" fmla="*/ 808101 w 839138"/>
                      <a:gd name="connsiteY6" fmla="*/ 1020725 h 2195502"/>
                      <a:gd name="connsiteX7" fmla="*/ 10659 w 839138"/>
                      <a:gd name="connsiteY7" fmla="*/ 1201478 h 2195502"/>
                      <a:gd name="connsiteX8" fmla="*/ 797469 w 839138"/>
                      <a:gd name="connsiteY8" fmla="*/ 1414130 h 2195502"/>
                      <a:gd name="connsiteX9" fmla="*/ 31924 w 839138"/>
                      <a:gd name="connsiteY9" fmla="*/ 1605516 h 2195502"/>
                      <a:gd name="connsiteX10" fmla="*/ 797469 w 839138"/>
                      <a:gd name="connsiteY10" fmla="*/ 1786269 h 2195502"/>
                      <a:gd name="connsiteX11" fmla="*/ 21291 w 839138"/>
                      <a:gd name="connsiteY11" fmla="*/ 1924493 h 2195502"/>
                      <a:gd name="connsiteX12" fmla="*/ 818734 w 839138"/>
                      <a:gd name="connsiteY12" fmla="*/ 2062717 h 2195502"/>
                      <a:gd name="connsiteX13" fmla="*/ 619941 w 839138"/>
                      <a:gd name="connsiteY13" fmla="*/ 2195502 h 2195502"/>
                      <a:gd name="connsiteX0" fmla="*/ 754938 w 818734"/>
                      <a:gd name="connsiteY0" fmla="*/ 0 h 2062717"/>
                      <a:gd name="connsiteX1" fmla="*/ 10659 w 818734"/>
                      <a:gd name="connsiteY1" fmla="*/ 116957 h 2062717"/>
                      <a:gd name="connsiteX2" fmla="*/ 776203 w 818734"/>
                      <a:gd name="connsiteY2" fmla="*/ 276447 h 2062717"/>
                      <a:gd name="connsiteX3" fmla="*/ 27 w 818734"/>
                      <a:gd name="connsiteY3" fmla="*/ 467832 h 2062717"/>
                      <a:gd name="connsiteX4" fmla="*/ 776203 w 818734"/>
                      <a:gd name="connsiteY4" fmla="*/ 659218 h 2062717"/>
                      <a:gd name="connsiteX5" fmla="*/ 26 w 818734"/>
                      <a:gd name="connsiteY5" fmla="*/ 797442 h 2062717"/>
                      <a:gd name="connsiteX6" fmla="*/ 808101 w 818734"/>
                      <a:gd name="connsiteY6" fmla="*/ 1020725 h 2062717"/>
                      <a:gd name="connsiteX7" fmla="*/ 10659 w 818734"/>
                      <a:gd name="connsiteY7" fmla="*/ 1201478 h 2062717"/>
                      <a:gd name="connsiteX8" fmla="*/ 797469 w 818734"/>
                      <a:gd name="connsiteY8" fmla="*/ 1414130 h 2062717"/>
                      <a:gd name="connsiteX9" fmla="*/ 31924 w 818734"/>
                      <a:gd name="connsiteY9" fmla="*/ 1605516 h 2062717"/>
                      <a:gd name="connsiteX10" fmla="*/ 797469 w 818734"/>
                      <a:gd name="connsiteY10" fmla="*/ 1786269 h 2062717"/>
                      <a:gd name="connsiteX11" fmla="*/ 21291 w 818734"/>
                      <a:gd name="connsiteY11" fmla="*/ 1924493 h 2062717"/>
                      <a:gd name="connsiteX12" fmla="*/ 818734 w 818734"/>
                      <a:gd name="connsiteY12" fmla="*/ 2062717 h 2062717"/>
                      <a:gd name="connsiteX0" fmla="*/ 754938 w 808103"/>
                      <a:gd name="connsiteY0" fmla="*/ 0 h 1924492"/>
                      <a:gd name="connsiteX1" fmla="*/ 10659 w 808103"/>
                      <a:gd name="connsiteY1" fmla="*/ 116957 h 1924492"/>
                      <a:gd name="connsiteX2" fmla="*/ 776203 w 808103"/>
                      <a:gd name="connsiteY2" fmla="*/ 276447 h 1924492"/>
                      <a:gd name="connsiteX3" fmla="*/ 27 w 808103"/>
                      <a:gd name="connsiteY3" fmla="*/ 467832 h 1924492"/>
                      <a:gd name="connsiteX4" fmla="*/ 776203 w 808103"/>
                      <a:gd name="connsiteY4" fmla="*/ 659218 h 1924492"/>
                      <a:gd name="connsiteX5" fmla="*/ 26 w 808103"/>
                      <a:gd name="connsiteY5" fmla="*/ 797442 h 1924492"/>
                      <a:gd name="connsiteX6" fmla="*/ 808101 w 808103"/>
                      <a:gd name="connsiteY6" fmla="*/ 1020725 h 1924492"/>
                      <a:gd name="connsiteX7" fmla="*/ 10659 w 808103"/>
                      <a:gd name="connsiteY7" fmla="*/ 1201478 h 1924492"/>
                      <a:gd name="connsiteX8" fmla="*/ 797469 w 808103"/>
                      <a:gd name="connsiteY8" fmla="*/ 1414130 h 1924492"/>
                      <a:gd name="connsiteX9" fmla="*/ 31924 w 808103"/>
                      <a:gd name="connsiteY9" fmla="*/ 1605516 h 1924492"/>
                      <a:gd name="connsiteX10" fmla="*/ 797469 w 808103"/>
                      <a:gd name="connsiteY10" fmla="*/ 1786269 h 1924492"/>
                      <a:gd name="connsiteX11" fmla="*/ 21291 w 808103"/>
                      <a:gd name="connsiteY11" fmla="*/ 1924493 h 1924492"/>
                      <a:gd name="connsiteX0" fmla="*/ 754938 w 808103"/>
                      <a:gd name="connsiteY0" fmla="*/ 0 h 1786269"/>
                      <a:gd name="connsiteX1" fmla="*/ 10659 w 808103"/>
                      <a:gd name="connsiteY1" fmla="*/ 116957 h 1786269"/>
                      <a:gd name="connsiteX2" fmla="*/ 776203 w 808103"/>
                      <a:gd name="connsiteY2" fmla="*/ 276447 h 1786269"/>
                      <a:gd name="connsiteX3" fmla="*/ 27 w 808103"/>
                      <a:gd name="connsiteY3" fmla="*/ 467832 h 1786269"/>
                      <a:gd name="connsiteX4" fmla="*/ 776203 w 808103"/>
                      <a:gd name="connsiteY4" fmla="*/ 659218 h 1786269"/>
                      <a:gd name="connsiteX5" fmla="*/ 26 w 808103"/>
                      <a:gd name="connsiteY5" fmla="*/ 797442 h 1786269"/>
                      <a:gd name="connsiteX6" fmla="*/ 808101 w 808103"/>
                      <a:gd name="connsiteY6" fmla="*/ 1020725 h 1786269"/>
                      <a:gd name="connsiteX7" fmla="*/ 10659 w 808103"/>
                      <a:gd name="connsiteY7" fmla="*/ 1201478 h 1786269"/>
                      <a:gd name="connsiteX8" fmla="*/ 797469 w 808103"/>
                      <a:gd name="connsiteY8" fmla="*/ 1414130 h 1786269"/>
                      <a:gd name="connsiteX9" fmla="*/ 31924 w 808103"/>
                      <a:gd name="connsiteY9" fmla="*/ 1605516 h 1786269"/>
                      <a:gd name="connsiteX10" fmla="*/ 797469 w 808103"/>
                      <a:gd name="connsiteY10" fmla="*/ 1786269 h 1786269"/>
                      <a:gd name="connsiteX0" fmla="*/ 754938 w 808103"/>
                      <a:gd name="connsiteY0" fmla="*/ 0 h 1605516"/>
                      <a:gd name="connsiteX1" fmla="*/ 10659 w 808103"/>
                      <a:gd name="connsiteY1" fmla="*/ 116957 h 1605516"/>
                      <a:gd name="connsiteX2" fmla="*/ 776203 w 808103"/>
                      <a:gd name="connsiteY2" fmla="*/ 276447 h 1605516"/>
                      <a:gd name="connsiteX3" fmla="*/ 27 w 808103"/>
                      <a:gd name="connsiteY3" fmla="*/ 467832 h 1605516"/>
                      <a:gd name="connsiteX4" fmla="*/ 776203 w 808103"/>
                      <a:gd name="connsiteY4" fmla="*/ 659218 h 1605516"/>
                      <a:gd name="connsiteX5" fmla="*/ 26 w 808103"/>
                      <a:gd name="connsiteY5" fmla="*/ 797442 h 1605516"/>
                      <a:gd name="connsiteX6" fmla="*/ 808101 w 808103"/>
                      <a:gd name="connsiteY6" fmla="*/ 1020725 h 1605516"/>
                      <a:gd name="connsiteX7" fmla="*/ 10659 w 808103"/>
                      <a:gd name="connsiteY7" fmla="*/ 1201478 h 1605516"/>
                      <a:gd name="connsiteX8" fmla="*/ 797469 w 808103"/>
                      <a:gd name="connsiteY8" fmla="*/ 1414130 h 1605516"/>
                      <a:gd name="connsiteX9" fmla="*/ 31924 w 808103"/>
                      <a:gd name="connsiteY9" fmla="*/ 1605516 h 1605516"/>
                      <a:gd name="connsiteX0" fmla="*/ 754938 w 808103"/>
                      <a:gd name="connsiteY0" fmla="*/ 0 h 1414130"/>
                      <a:gd name="connsiteX1" fmla="*/ 10659 w 808103"/>
                      <a:gd name="connsiteY1" fmla="*/ 116957 h 1414130"/>
                      <a:gd name="connsiteX2" fmla="*/ 776203 w 808103"/>
                      <a:gd name="connsiteY2" fmla="*/ 276447 h 1414130"/>
                      <a:gd name="connsiteX3" fmla="*/ 27 w 808103"/>
                      <a:gd name="connsiteY3" fmla="*/ 467832 h 1414130"/>
                      <a:gd name="connsiteX4" fmla="*/ 776203 w 808103"/>
                      <a:gd name="connsiteY4" fmla="*/ 659218 h 1414130"/>
                      <a:gd name="connsiteX5" fmla="*/ 26 w 808103"/>
                      <a:gd name="connsiteY5" fmla="*/ 797442 h 1414130"/>
                      <a:gd name="connsiteX6" fmla="*/ 808101 w 808103"/>
                      <a:gd name="connsiteY6" fmla="*/ 1020725 h 1414130"/>
                      <a:gd name="connsiteX7" fmla="*/ 10659 w 808103"/>
                      <a:gd name="connsiteY7" fmla="*/ 1201478 h 1414130"/>
                      <a:gd name="connsiteX8" fmla="*/ 797469 w 808103"/>
                      <a:gd name="connsiteY8" fmla="*/ 1414130 h 1414130"/>
                      <a:gd name="connsiteX0" fmla="*/ 754938 w 808103"/>
                      <a:gd name="connsiteY0" fmla="*/ 0 h 1201478"/>
                      <a:gd name="connsiteX1" fmla="*/ 10659 w 808103"/>
                      <a:gd name="connsiteY1" fmla="*/ 116957 h 1201478"/>
                      <a:gd name="connsiteX2" fmla="*/ 776203 w 808103"/>
                      <a:gd name="connsiteY2" fmla="*/ 276447 h 1201478"/>
                      <a:gd name="connsiteX3" fmla="*/ 27 w 808103"/>
                      <a:gd name="connsiteY3" fmla="*/ 467832 h 1201478"/>
                      <a:gd name="connsiteX4" fmla="*/ 776203 w 808103"/>
                      <a:gd name="connsiteY4" fmla="*/ 659218 h 1201478"/>
                      <a:gd name="connsiteX5" fmla="*/ 26 w 808103"/>
                      <a:gd name="connsiteY5" fmla="*/ 797442 h 1201478"/>
                      <a:gd name="connsiteX6" fmla="*/ 808101 w 808103"/>
                      <a:gd name="connsiteY6" fmla="*/ 1020725 h 1201478"/>
                      <a:gd name="connsiteX7" fmla="*/ 10659 w 808103"/>
                      <a:gd name="connsiteY7" fmla="*/ 1201478 h 1201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08103" h="1201478">
                        <a:moveTo>
                          <a:pt x="754938" y="0"/>
                        </a:moveTo>
                        <a:cubicBezTo>
                          <a:pt x="334952" y="24809"/>
                          <a:pt x="7115" y="70883"/>
                          <a:pt x="10659" y="116957"/>
                        </a:cubicBezTo>
                        <a:cubicBezTo>
                          <a:pt x="14203" y="163031"/>
                          <a:pt x="777975" y="217968"/>
                          <a:pt x="776203" y="276447"/>
                        </a:cubicBezTo>
                        <a:cubicBezTo>
                          <a:pt x="774431" y="334926"/>
                          <a:pt x="27" y="404037"/>
                          <a:pt x="27" y="467832"/>
                        </a:cubicBezTo>
                        <a:cubicBezTo>
                          <a:pt x="27" y="531627"/>
                          <a:pt x="776203" y="604283"/>
                          <a:pt x="776203" y="659218"/>
                        </a:cubicBezTo>
                        <a:cubicBezTo>
                          <a:pt x="776203" y="714153"/>
                          <a:pt x="-5290" y="737191"/>
                          <a:pt x="26" y="797442"/>
                        </a:cubicBezTo>
                        <a:cubicBezTo>
                          <a:pt x="5342" y="857693"/>
                          <a:pt x="806329" y="953386"/>
                          <a:pt x="808101" y="1020725"/>
                        </a:cubicBezTo>
                        <a:cubicBezTo>
                          <a:pt x="809873" y="1088064"/>
                          <a:pt x="12431" y="1135911"/>
                          <a:pt x="10659" y="1201478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34" t="10543" r="40369"/>
              <a:stretch/>
            </p:blipFill>
            <p:spPr>
              <a:xfrm rot="21443162">
                <a:off x="4669008" y="1229773"/>
                <a:ext cx="1070819" cy="334968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592423" y="2505931"/>
                  <a:ext cx="49968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423" y="2505931"/>
                  <a:ext cx="499689" cy="4924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562827" y="5198324"/>
                  <a:ext cx="50917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32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827" y="5198324"/>
                  <a:ext cx="509178" cy="49244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89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16979</TotalTime>
  <Words>256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Wingdings 2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405</cp:revision>
  <dcterms:created xsi:type="dcterms:W3CDTF">2017-07-11T12:03:09Z</dcterms:created>
  <dcterms:modified xsi:type="dcterms:W3CDTF">2018-07-27T15:11:02Z</dcterms:modified>
</cp:coreProperties>
</file>