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76" r:id="rId5"/>
    <p:sldId id="282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0"/>
    <p:restoredTop sz="55685" autoAdjust="0"/>
  </p:normalViewPr>
  <p:slideViewPr>
    <p:cSldViewPr snapToGrid="0">
      <p:cViewPr varScale="1">
        <p:scale>
          <a:sx n="119" d="100"/>
          <a:sy n="119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30" Type="http://schemas.openxmlformats.org/officeDocument/2006/relationships/image" Target="../media/image1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27" Type="http://schemas.openxmlformats.org/officeDocument/2006/relationships/image" Target="NULL"/><Relationship Id="rId28" Type="http://schemas.openxmlformats.org/officeDocument/2006/relationships/image" Target="NULL"/><Relationship Id="rId29" Type="http://schemas.openxmlformats.org/officeDocument/2006/relationships/image" Target="NULL"/><Relationship Id="rId31" Type="http://schemas.openxmlformats.org/officeDocument/2006/relationships/image" Target="NULL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5" Type="http://schemas.openxmlformats.org/officeDocument/2006/relationships/image" Target="../media/image4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49" Type="http://schemas.openxmlformats.org/officeDocument/2006/relationships/image" Target="../media/image45.png"/><Relationship Id="rId50" Type="http://schemas.openxmlformats.org/officeDocument/2006/relationships/image" Target="../media/image46.png"/><Relationship Id="rId52" Type="http://schemas.openxmlformats.org/officeDocument/2006/relationships/image" Target="../media/image48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49.png"/><Relationship Id="rId43" Type="http://schemas.openxmlformats.org/officeDocument/2006/relationships/image" Target="../media/image50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36.png"/><Relationship Id="rId33" Type="http://schemas.openxmlformats.org/officeDocument/2006/relationships/image" Target="../media/image37.png"/><Relationship Id="rId34" Type="http://schemas.openxmlformats.org/officeDocument/2006/relationships/image" Target="../media/image38.png"/><Relationship Id="rId35" Type="http://schemas.openxmlformats.org/officeDocument/2006/relationships/image" Target="../media/image39.png"/><Relationship Id="rId36" Type="http://schemas.openxmlformats.org/officeDocument/2006/relationships/image" Target="../media/image40.png"/><Relationship Id="rId37" Type="http://schemas.openxmlformats.org/officeDocument/2006/relationships/image" Target="../media/image41.png"/><Relationship Id="rId3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2" Type="http://schemas.openxmlformats.org/officeDocument/2006/relationships/image" Target="../media/image11.png"/><Relationship Id="rId39" Type="http://schemas.openxmlformats.org/officeDocument/2006/relationships/image" Target="../media/image43.png"/><Relationship Id="rId40" Type="http://schemas.openxmlformats.org/officeDocument/2006/relationships/image" Target="../media/image44.png"/><Relationship Id="rId4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42" Type="http://schemas.openxmlformats.org/officeDocument/2006/relationships/image" Target="../media/image67.png"/><Relationship Id="rId43" Type="http://schemas.openxmlformats.org/officeDocument/2006/relationships/image" Target="../media/image68.png"/><Relationship Id="rId44" Type="http://schemas.openxmlformats.org/officeDocument/2006/relationships/image" Target="../media/image69.png"/><Relationship Id="rId45" Type="http://schemas.openxmlformats.org/officeDocument/2006/relationships/image" Target="../media/image70.png"/><Relationship Id="rId46" Type="http://schemas.openxmlformats.org/officeDocument/2006/relationships/image" Target="../media/image51.png"/><Relationship Id="rId47" Type="http://schemas.openxmlformats.org/officeDocument/2006/relationships/image" Target="../media/image52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11.png"/><Relationship Id="rId31" Type="http://schemas.openxmlformats.org/officeDocument/2006/relationships/image" Target="../media/image17.png"/><Relationship Id="rId32" Type="http://schemas.openxmlformats.org/officeDocument/2006/relationships/image" Target="../media/image18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image" Target="../media/image59.png"/><Relationship Id="rId38" Type="http://schemas.openxmlformats.org/officeDocument/2006/relationships/image" Target="../media/image60.png"/><Relationship Id="rId3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5" Type="http://schemas.openxmlformats.org/officeDocument/2006/relationships/image" Target="../media/image520.png"/><Relationship Id="rId6" Type="http://schemas.openxmlformats.org/officeDocument/2006/relationships/image" Target="../media/image54.png"/><Relationship Id="rId7" Type="http://schemas.openxmlformats.org/officeDocument/2006/relationships/image" Target="../media/image540.png"/><Relationship Id="rId40" Type="http://schemas.openxmlformats.org/officeDocument/2006/relationships/image" Target="../media/image65.png"/><Relationship Id="rId4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6" Type="http://schemas.openxmlformats.org/officeDocument/2006/relationships/image" Target="../media/image54.png"/><Relationship Id="rId7" Type="http://schemas.openxmlformats.org/officeDocument/2006/relationships/image" Target="../media/image540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image" Target="../media/image80.png"/><Relationship Id="rId43" Type="http://schemas.openxmlformats.org/officeDocument/2006/relationships/image" Target="../media/image81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71.png"/><Relationship Id="rId31" Type="http://schemas.openxmlformats.org/officeDocument/2006/relationships/image" Target="../media/image72.png"/><Relationship Id="rId32" Type="http://schemas.openxmlformats.org/officeDocument/2006/relationships/image" Target="../media/image73.png"/><Relationship Id="rId33" Type="http://schemas.openxmlformats.org/officeDocument/2006/relationships/image" Target="../media/image74.png"/><Relationship Id="rId34" Type="http://schemas.openxmlformats.org/officeDocument/2006/relationships/image" Target="../media/image75.png"/><Relationship Id="rId35" Type="http://schemas.openxmlformats.org/officeDocument/2006/relationships/image" Target="../media/image76.png"/><Relationship Id="rId36" Type="http://schemas.openxmlformats.org/officeDocument/2006/relationships/image" Target="../media/image11.png"/><Relationship Id="rId37" Type="http://schemas.openxmlformats.org/officeDocument/2006/relationships/image" Target="../media/image17.png"/><Relationship Id="rId38" Type="http://schemas.openxmlformats.org/officeDocument/2006/relationships/image" Target="../media/image18.png"/><Relationship Id="rId39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0.png"/><Relationship Id="rId3" Type="http://schemas.openxmlformats.org/officeDocument/2006/relationships/image" Target="../media/image690.png"/><Relationship Id="rId4" Type="http://schemas.openxmlformats.org/officeDocument/2006/relationships/image" Target="../media/image700.png"/><Relationship Id="rId40" Type="http://schemas.openxmlformats.org/officeDocument/2006/relationships/image" Target="../media/image78.png"/><Relationship Id="rId41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5.png"/><Relationship Id="rId14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27" Type="http://schemas.openxmlformats.org/officeDocument/2006/relationships/image" Target="NULL"/><Relationship Id="rId28" Type="http://schemas.openxmlformats.org/officeDocument/2006/relationships/image" Target="NULL"/><Relationship Id="rId29" Type="http://schemas.openxmlformats.org/officeDocument/2006/relationships/image" Target="NULL"/><Relationship Id="rId30" Type="http://schemas.openxmlformats.org/officeDocument/2006/relationships/image" Target="NULL"/><Relationship Id="rId31" Type="http://schemas.openxmlformats.org/officeDocument/2006/relationships/image" Target="NULL"/><Relationship Id="rId32" Type="http://schemas.openxmlformats.org/officeDocument/2006/relationships/image" Target="NULL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NULL"/><Relationship Id="rId1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33" Type="http://schemas.openxmlformats.org/officeDocument/2006/relationships/image" Target="NULL"/><Relationship Id="rId3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endCxn id="19" idx="6"/>
          </p:cNvCxnSpPr>
          <p:nvPr/>
        </p:nvCxnSpPr>
        <p:spPr>
          <a:xfrm>
            <a:off x="2199294" y="2759469"/>
            <a:ext cx="1246515" cy="112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-36732" y="2715347"/>
            <a:ext cx="4057312" cy="3785136"/>
            <a:chOff x="5474147" y="185906"/>
            <a:chExt cx="4057312" cy="3785136"/>
          </a:xfrm>
        </p:grpSpPr>
        <p:grpSp>
          <p:nvGrpSpPr>
            <p:cNvPr id="72" name="Group 71"/>
            <p:cNvGrpSpPr/>
            <p:nvPr/>
          </p:nvGrpSpPr>
          <p:grpSpPr>
            <a:xfrm>
              <a:off x="5474147" y="185906"/>
              <a:ext cx="3283432" cy="3785136"/>
              <a:chOff x="4962666" y="-179485"/>
              <a:chExt cx="3283432" cy="378513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62666" y="-179485"/>
                <a:ext cx="3283432" cy="3785136"/>
                <a:chOff x="4483065" y="2341008"/>
                <a:chExt cx="3283432" cy="378513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854997" y="4116853"/>
                  <a:ext cx="1911500" cy="2009291"/>
                  <a:chOff x="6088122" y="337515"/>
                  <a:chExt cx="1911500" cy="2009291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7181426" y="1354265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088122" y="1040906"/>
                    <a:ext cx="1911500" cy="1305900"/>
                    <a:chOff x="1129904" y="-1944023"/>
                    <a:chExt cx="5521261" cy="392803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Rectangle 13"/>
                        <p:cNvSpPr/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33573" y="-1944023"/>
                          <a:ext cx="1617592" cy="121198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t="-16667" r="-27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7251723" y="1414148"/>
                    <a:ext cx="0" cy="64482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/>
                  <p:nvPr/>
                </p:nvCxnSpPr>
                <p:spPr>
                  <a:xfrm flipH="1" flipV="1">
                    <a:off x="6660025" y="499287"/>
                    <a:ext cx="591698" cy="91610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7246615" y="1400346"/>
                    <a:ext cx="636792" cy="12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2369" y="1925581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000" b="0" i="1" smtClean="0">
                                          <a:latin typeface="Cambria Math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79266" y="337515"/>
                        <a:ext cx="340478" cy="345159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 l="-16071" t="-35714" r="-62500" b="-17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" name="Arc 5"/>
                <p:cNvSpPr/>
                <p:nvPr/>
              </p:nvSpPr>
              <p:spPr>
                <a:xfrm>
                  <a:off x="4483065" y="2341008"/>
                  <a:ext cx="3167217" cy="3168554"/>
                </a:xfrm>
                <a:prstGeom prst="arc">
                  <a:avLst>
                    <a:gd name="adj1" fmla="val 845822"/>
                    <a:gd name="adj2" fmla="val 5314264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46141" y="2049917"/>
                    <a:ext cx="189475" cy="276999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29032" r="-2580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Connector 67"/>
              <p:cNvCxnSpPr/>
              <p:nvPr/>
            </p:nvCxnSpPr>
            <p:spPr>
              <a:xfrm flipV="1">
                <a:off x="6946141" y="1864170"/>
                <a:ext cx="0" cy="594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8895827" y="1156543"/>
              <a:ext cx="2660" cy="618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8882354" y="1773088"/>
              <a:ext cx="6491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688" y="1743751"/>
                  <a:ext cx="127399" cy="12278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r="-90476" b="-1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830" y="1233565"/>
                  <a:ext cx="128576" cy="12278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4286" r="-11428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282" y="1711694"/>
                  <a:ext cx="127399" cy="12278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14286" r="-114286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5946646" y="1974167"/>
            <a:ext cx="2914596" cy="2493995"/>
            <a:chOff x="3457017" y="3549266"/>
            <a:chExt cx="2914596" cy="2493995"/>
          </a:xfrm>
        </p:grpSpPr>
        <p:grpSp>
          <p:nvGrpSpPr>
            <p:cNvPr id="81" name="Group 80"/>
            <p:cNvGrpSpPr/>
            <p:nvPr/>
          </p:nvGrpSpPr>
          <p:grpSpPr>
            <a:xfrm>
              <a:off x="4117489" y="3549266"/>
              <a:ext cx="2254124" cy="2466962"/>
              <a:chOff x="2059729" y="690431"/>
              <a:chExt cx="2254124" cy="246696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2290532" y="1124112"/>
                <a:ext cx="2023321" cy="2033281"/>
                <a:chOff x="2020709" y="3972243"/>
                <a:chExt cx="2023321" cy="2033281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 flipH="1">
                  <a:off x="2020709" y="3972243"/>
                  <a:ext cx="1605553" cy="2033281"/>
                  <a:chOff x="5483767" y="2077155"/>
                  <a:chExt cx="1605553" cy="2033281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" name="Straight Connector 99"/>
                  <p:cNvCxnSpPr>
                    <a:stCxn id="96" idx="3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flipH="1" flipV="1">
                    <a:off x="6728076" y="2382436"/>
                    <a:ext cx="0" cy="1728000"/>
                  </a:xfrm>
                  <a:prstGeom prst="line">
                    <a:avLst/>
                  </a:prstGeom>
                  <a:solidFill>
                    <a:schemeClr val="tx1">
                      <a:alpha val="3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2258" r="-2258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3" name="Arc 102"/>
                  <p:cNvSpPr/>
                  <p:nvPr/>
                </p:nvSpPr>
                <p:spPr>
                  <a:xfrm rot="10800000">
                    <a:off x="649742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4" name="TextBox 1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l="-30000" r="-23333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738612" y="5646584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 l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 flipH="1">
                    <a:off x="2045520" y="2858343"/>
                    <a:ext cx="305418" cy="276999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r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/>
              <p:cNvSpPr/>
              <p:nvPr/>
            </p:nvSpPr>
            <p:spPr>
              <a:xfrm>
                <a:off x="4192452" y="690431"/>
                <a:ext cx="63955" cy="122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05" name="Straight Connector 104"/>
            <p:cNvCxnSpPr/>
            <p:nvPr/>
          </p:nvCxnSpPr>
          <p:spPr>
            <a:xfrm>
              <a:off x="4719209" y="5637663"/>
              <a:ext cx="1246515" cy="11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75543" y="4825665"/>
                  <a:ext cx="815919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Left Brace 109"/>
            <p:cNvSpPr/>
            <p:nvPr/>
          </p:nvSpPr>
          <p:spPr>
            <a:xfrm>
              <a:off x="3836218" y="4327667"/>
              <a:ext cx="185873" cy="171559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/>
            <p:cNvSpPr/>
            <p:nvPr/>
          </p:nvSpPr>
          <p:spPr>
            <a:xfrm>
              <a:off x="4451361" y="4327667"/>
              <a:ext cx="107261" cy="126133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Left Brace 111"/>
            <p:cNvSpPr/>
            <p:nvPr/>
          </p:nvSpPr>
          <p:spPr>
            <a:xfrm>
              <a:off x="4463059" y="5648961"/>
              <a:ext cx="102664" cy="3943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57017" y="4993838"/>
                  <a:ext cx="408353" cy="276999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21900" y="-555509"/>
            <a:ext cx="4180330" cy="4044771"/>
            <a:chOff x="321900" y="-555509"/>
            <a:chExt cx="4180330" cy="4044771"/>
          </a:xfrm>
        </p:grpSpPr>
        <p:grpSp>
          <p:nvGrpSpPr>
            <p:cNvPr id="70" name="Group 69"/>
            <p:cNvGrpSpPr/>
            <p:nvPr/>
          </p:nvGrpSpPr>
          <p:grpSpPr>
            <a:xfrm>
              <a:off x="321900" y="-555509"/>
              <a:ext cx="4180330" cy="3759200"/>
              <a:chOff x="772176" y="-545199"/>
              <a:chExt cx="4180330" cy="3759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72176" y="-545199"/>
                <a:ext cx="3759201" cy="3759200"/>
                <a:chOff x="502353" y="2302932"/>
                <a:chExt cx="3759201" cy="375920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 flipH="1">
                  <a:off x="502353" y="2302932"/>
                  <a:ext cx="3759201" cy="3759200"/>
                  <a:chOff x="4848475" y="407844"/>
                  <a:chExt cx="3759201" cy="37592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6366831" y="2077155"/>
                    <a:ext cx="722489" cy="30528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/>
                  <p:cNvSpPr/>
                  <p:nvPr/>
                </p:nvSpPr>
                <p:spPr>
                  <a:xfrm rot="13844285">
                    <a:off x="4848476" y="407843"/>
                    <a:ext cx="3759200" cy="3759201"/>
                  </a:xfrm>
                  <a:prstGeom prst="arc">
                    <a:avLst>
                      <a:gd name="adj1" fmla="val 13152779"/>
                      <a:gd name="adj2" fmla="val 18188222"/>
                    </a:avLst>
                  </a:prstGeom>
                  <a:ln w="19050">
                    <a:solidFill>
                      <a:schemeClr val="tx1"/>
                    </a:solidFill>
                    <a:prstDash val="dash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flipH="1" flipV="1">
                    <a:off x="5483767" y="3662120"/>
                    <a:ext cx="144000" cy="144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Connector 19"/>
                  <p:cNvCxnSpPr>
                    <a:stCxn id="19" idx="3"/>
                    <a:endCxn id="17" idx="2"/>
                  </p:cNvCxnSpPr>
                  <p:nvPr/>
                </p:nvCxnSpPr>
                <p:spPr>
                  <a:xfrm flipV="1">
                    <a:off x="5606679" y="2382435"/>
                    <a:ext cx="1121397" cy="13007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H="1" flipV="1">
                    <a:off x="6738236" y="2382435"/>
                    <a:ext cx="0" cy="1764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09299" y="2666126"/>
                        <a:ext cx="189475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32258" r="-2258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Arc 22"/>
                  <p:cNvSpPr/>
                  <p:nvPr/>
                </p:nvSpPr>
                <p:spPr>
                  <a:xfrm rot="10800000">
                    <a:off x="6507585" y="2256674"/>
                    <a:ext cx="432000" cy="432000"/>
                  </a:xfrm>
                  <a:prstGeom prst="arc">
                    <a:avLst>
                      <a:gd name="adj1" fmla="val 16200000"/>
                      <a:gd name="adj2" fmla="val 19306772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997" y="2825313"/>
                        <a:ext cx="181075" cy="276999"/>
                      </a:xfrm>
                      <a:prstGeom prst="rect">
                        <a:avLst/>
                      </a:prstGeom>
                      <a:blipFill rotWithShape="0">
                        <a:blip r:embed="rId42"/>
                        <a:stretch>
                          <a:fillRect l="-30000" r="-23333"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 flipH="1">
                      <a:off x="3414022" y="5232002"/>
                      <a:ext cx="3054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3414022" y="5232002"/>
                      <a:ext cx="305418" cy="276999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1918877" y="2783067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921377" y="3190297"/>
                <a:ext cx="21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2017338" y="2794723"/>
                <a:ext cx="1508" cy="40135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 flipH="1">
                    <a:off x="1630453" y="2845247"/>
                    <a:ext cx="30541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630453" y="2845247"/>
                    <a:ext cx="305418" cy="276999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/>
              <p:cNvGrpSpPr/>
              <p:nvPr/>
            </p:nvGrpSpPr>
            <p:grpSpPr>
              <a:xfrm>
                <a:off x="4063877" y="389011"/>
                <a:ext cx="888629" cy="709995"/>
                <a:chOff x="758520" y="708040"/>
                <a:chExt cx="2566756" cy="2135605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758520" y="708040"/>
                  <a:ext cx="2566756" cy="2135605"/>
                  <a:chOff x="785815" y="680744"/>
                  <a:chExt cx="2566756" cy="2135605"/>
                </a:xfrm>
              </p:grpSpPr>
              <p:cxnSp>
                <p:nvCxnSpPr>
                  <p:cNvPr id="61" name="Straight Arrow Connector 6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477667" y="2535259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465095" y="2854078"/>
                  <a:ext cx="5540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CA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095" y="2854078"/>
                  <a:ext cx="554061" cy="215444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6593" r="-109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959228" y="3273818"/>
                  <a:ext cx="4801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CA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228" y="3273818"/>
                  <a:ext cx="480131" cy="215444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7595" r="-886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946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7047" y="283949"/>
            <a:ext cx="4031829" cy="2345505"/>
            <a:chOff x="744676" y="585032"/>
            <a:chExt cx="4031829" cy="2345505"/>
          </a:xfrm>
        </p:grpSpPr>
        <p:grpSp>
          <p:nvGrpSpPr>
            <p:cNvPr id="26" name="Group 25"/>
            <p:cNvGrpSpPr/>
            <p:nvPr/>
          </p:nvGrpSpPr>
          <p:grpSpPr>
            <a:xfrm>
              <a:off x="744676" y="1097184"/>
              <a:ext cx="4031829" cy="1833353"/>
              <a:chOff x="923095" y="2167701"/>
              <a:chExt cx="4031829" cy="183335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99058" y="2932955"/>
                <a:ext cx="3746810" cy="18956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27717" y="2326592"/>
                <a:ext cx="657922" cy="602166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23095" y="3442520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930479" y="2638827"/>
                <a:ext cx="6046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8" idx="0"/>
              </p:cNvCxnSpPr>
              <p:nvPr/>
            </p:nvCxnSpPr>
            <p:spPr>
              <a:xfrm>
                <a:off x="1523951" y="2928758"/>
                <a:ext cx="11151" cy="58335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19" idx="0"/>
              </p:cNvCxnSpPr>
              <p:nvPr/>
            </p:nvCxnSpPr>
            <p:spPr>
              <a:xfrm>
                <a:off x="3349034" y="2931093"/>
                <a:ext cx="0" cy="5810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134" y="3512109"/>
                    <a:ext cx="3239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547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7066" y="3512108"/>
                    <a:ext cx="32393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434" r="-377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1523952" y="3244478"/>
                <a:ext cx="182508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077" y="3205083"/>
                    <a:ext cx="36683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115" r="-491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695" y="2167701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1329469" y="947854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19" y="585032"/>
                  <a:ext cx="227755" cy="353302"/>
                </a:xfrm>
                <a:prstGeom prst="rect">
                  <a:avLst/>
                </a:prstGeom>
                <a:blipFill>
                  <a:blip r:embed="rId8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84431" y="3661601"/>
            <a:ext cx="7505984" cy="2367807"/>
            <a:chOff x="1046996" y="3772818"/>
            <a:chExt cx="7505984" cy="2367807"/>
          </a:xfrm>
        </p:grpSpPr>
        <p:sp>
          <p:nvSpPr>
            <p:cNvPr id="33" name="Rectangle 32"/>
            <p:cNvSpPr/>
            <p:nvPr/>
          </p:nvSpPr>
          <p:spPr>
            <a:xfrm>
              <a:off x="1222958" y="5072527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1618" y="446616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046996" y="5582091"/>
              <a:ext cx="7505984" cy="558534"/>
              <a:chOff x="919312" y="3331012"/>
              <a:chExt cx="7505984" cy="5585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>
              <a:off x="1054380" y="4778398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39" idx="0"/>
            </p:cNvCxnSpPr>
            <p:nvPr/>
          </p:nvCxnSpPr>
          <p:spPr>
            <a:xfrm>
              <a:off x="1647852" y="5068329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472935" y="5092966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35" y="5651680"/>
                  <a:ext cx="3239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967" y="5651679"/>
                  <a:ext cx="32393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1647853" y="5384049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78" y="5344654"/>
                  <a:ext cx="366832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596" y="4307272"/>
                  <a:ext cx="313291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1631789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39" y="3772818"/>
                  <a:ext cx="333296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>
              <a:off x="3462637" y="540168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62" y="5362286"/>
                  <a:ext cx="366832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5280464" y="5397011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589" y="5357616"/>
                  <a:ext cx="3668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300059" y="5105434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104943" y="5109019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868" y="5704672"/>
                  <a:ext cx="32393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975" y="5725297"/>
                  <a:ext cx="3239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3463032" y="4470883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2683356" y="4783118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10" y="4311992"/>
                  <a:ext cx="319254" cy="345159"/>
                </a:xfrm>
                <a:prstGeom prst="rect">
                  <a:avLst/>
                </a:prstGeom>
                <a:blipFill>
                  <a:blip r:embed="rId20"/>
                  <a:stretch>
                    <a:fillRect l="-15385" t="-33333" r="-69231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5280454" y="4474940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385476" y="4778398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432" y="4316049"/>
                  <a:ext cx="319254" cy="345159"/>
                </a:xfrm>
                <a:prstGeom prst="rect">
                  <a:avLst/>
                </a:prstGeom>
                <a:blipFill>
                  <a:blip r:embed="rId21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>
              <a:off x="345687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21" y="3772818"/>
                  <a:ext cx="339260" cy="353302"/>
                </a:xfrm>
                <a:prstGeom prst="rect">
                  <a:avLst/>
                </a:prstGeom>
                <a:blipFill>
                  <a:blip r:embed="rId22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/>
            <p:nvPr/>
          </p:nvCxnSpPr>
          <p:spPr>
            <a:xfrm>
              <a:off x="5279861" y="415794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711" y="3772818"/>
                  <a:ext cx="339260" cy="353302"/>
                </a:xfrm>
                <a:prstGeom prst="rect">
                  <a:avLst/>
                </a:prstGeom>
                <a:blipFill>
                  <a:blip r:embed="rId23"/>
                  <a:stretch>
                    <a:fillRect l="-16364" t="-34483" r="-63636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8397745" y="2954862"/>
            <a:ext cx="3159937" cy="2478188"/>
            <a:chOff x="957865" y="3767038"/>
            <a:chExt cx="3159937" cy="2478188"/>
          </a:xfrm>
        </p:grpSpPr>
        <p:grpSp>
          <p:nvGrpSpPr>
            <p:cNvPr id="89" name="Group 88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13" name="Freeform 112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Freeform 105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Rectangle 94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1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80693" y="338770"/>
            <a:ext cx="4031829" cy="2634394"/>
            <a:chOff x="6380410" y="327618"/>
            <a:chExt cx="4031829" cy="2634394"/>
          </a:xfrm>
        </p:grpSpPr>
        <p:grpSp>
          <p:nvGrpSpPr>
            <p:cNvPr id="82" name="Group 81"/>
            <p:cNvGrpSpPr/>
            <p:nvPr/>
          </p:nvGrpSpPr>
          <p:grpSpPr>
            <a:xfrm>
              <a:off x="6380410" y="626354"/>
              <a:ext cx="4031829" cy="2335658"/>
              <a:chOff x="5672271" y="170059"/>
              <a:chExt cx="4031829" cy="2335658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5672271" y="170059"/>
                <a:ext cx="4031829" cy="2335658"/>
                <a:chOff x="744676" y="594879"/>
                <a:chExt cx="4031829" cy="2335658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744676" y="1075899"/>
                  <a:ext cx="4031829" cy="1854638"/>
                  <a:chOff x="923095" y="2146416"/>
                  <a:chExt cx="4031829" cy="1854638"/>
                </a:xfrm>
              </p:grpSpPr>
              <p:sp>
                <p:nvSpPr>
                  <p:cNvPr id="108" name="Rectangle 107"/>
                  <p:cNvSpPr/>
                  <p:nvPr/>
                </p:nvSpPr>
                <p:spPr>
                  <a:xfrm>
                    <a:off x="1099058" y="2932955"/>
                    <a:ext cx="3746810" cy="189569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527717" y="232659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923095" y="3442520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119" name="Straight Arrow Connector 118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1" name="TextBox 120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5" name="TextBox 8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l="-25714" r="-22857" b="-980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/>
                  <p:cNvCxnSpPr/>
                  <p:nvPr/>
                </p:nvCxnSpPr>
                <p:spPr>
                  <a:xfrm flipV="1">
                    <a:off x="2208738" y="2291438"/>
                    <a:ext cx="664516" cy="33623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>
                    <a:endCxn id="114" idx="0"/>
                  </p:cNvCxnSpPr>
                  <p:nvPr/>
                </p:nvCxnSpPr>
                <p:spPr>
                  <a:xfrm>
                    <a:off x="1523951" y="2928758"/>
                    <a:ext cx="11151" cy="5833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endCxn id="115" idx="0"/>
                  </p:cNvCxnSpPr>
                  <p:nvPr/>
                </p:nvCxnSpPr>
                <p:spPr>
                  <a:xfrm>
                    <a:off x="3349034" y="2931093"/>
                    <a:ext cx="0" cy="58101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73134" y="3512109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7407" r="-5556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066" y="3512108"/>
                        <a:ext cx="323935" cy="307777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7547" r="-3774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1523952" y="3244478"/>
                    <a:ext cx="1825082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77" y="3205083"/>
                        <a:ext cx="366832" cy="307777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5000" r="-5000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/>
                      <p:cNvSpPr txBox="1"/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7610" y="2146416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513" t="-35714" r="-92308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1329469" y="947854"/>
                  <a:ext cx="182508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875" y="594879"/>
                      <a:ext cx="227755" cy="35330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3684" t="-34483" r="-92105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/>
              <p:nvPr/>
            </p:nvCxnSpPr>
            <p:spPr>
              <a:xfrm flipV="1">
                <a:off x="6934815" y="1131773"/>
                <a:ext cx="1147331" cy="1171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3201" y="821897"/>
                    <a:ext cx="222304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>
              <a:stCxn id="109" idx="3"/>
              <a:endCxn id="102" idx="2"/>
            </p:cNvCxnSpPr>
            <p:nvPr/>
          </p:nvCxnSpPr>
          <p:spPr>
            <a:xfrm flipV="1">
              <a:off x="7642954" y="1585969"/>
              <a:ext cx="699538" cy="26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806" y="1555410"/>
                  <a:ext cx="296813" cy="314253"/>
                </a:xfrm>
                <a:prstGeom prst="rect">
                  <a:avLst/>
                </a:prstGeom>
                <a:blipFill>
                  <a:blip r:embed="rId32"/>
                  <a:stretch>
                    <a:fillRect l="-16327" r="-1020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8342492" y="327618"/>
              <a:ext cx="427452" cy="65590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981735" y="327618"/>
              <a:ext cx="1348834" cy="65591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393" y="361270"/>
                  <a:ext cx="316818" cy="314253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96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57807" y="3652083"/>
            <a:ext cx="2944385" cy="2690702"/>
            <a:chOff x="2653760" y="3718990"/>
            <a:chExt cx="2944385" cy="2690702"/>
          </a:xfrm>
        </p:grpSpPr>
        <p:sp>
          <p:nvSpPr>
            <p:cNvPr id="123" name="Oval 122"/>
            <p:cNvSpPr/>
            <p:nvPr/>
          </p:nvSpPr>
          <p:spPr>
            <a:xfrm>
              <a:off x="3346905" y="568350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653760" y="4263376"/>
              <a:ext cx="2224718" cy="2146316"/>
              <a:chOff x="1129904" y="708040"/>
              <a:chExt cx="2224718" cy="2146316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127" name="Straight Arrow Connector 12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Rectangle 12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32" name="Oval 131"/>
            <p:cNvSpPr/>
            <p:nvPr/>
          </p:nvSpPr>
          <p:spPr>
            <a:xfrm>
              <a:off x="5093930" y="3940199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23" idx="6"/>
            </p:cNvCxnSpPr>
            <p:nvPr/>
          </p:nvCxnSpPr>
          <p:spPr>
            <a:xfrm flipV="1">
              <a:off x="3467848" y="5539350"/>
              <a:ext cx="926388" cy="2040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 flipV="1">
              <a:off x="4203466" y="4434467"/>
              <a:ext cx="174596" cy="1118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2" idx="2"/>
            </p:cNvCxnSpPr>
            <p:nvPr/>
          </p:nvCxnSpPr>
          <p:spPr>
            <a:xfrm flipV="1">
              <a:off x="4203466" y="4000082"/>
              <a:ext cx="890464" cy="4463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180" y="5683506"/>
                  <a:ext cx="333296" cy="353302"/>
                </a:xfrm>
                <a:prstGeom prst="rect">
                  <a:avLst/>
                </a:prstGeom>
                <a:blipFill>
                  <a:blip r:embed="rId34"/>
                  <a:stretch>
                    <a:fillRect l="-16667" t="-32759" r="-64815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050" y="4761028"/>
                  <a:ext cx="339259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6071" t="-32759" r="-62500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64" y="3718990"/>
                  <a:ext cx="339259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6364" t="-32759" r="-63636"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 flipV="1">
              <a:off x="3447264" y="4680479"/>
              <a:ext cx="482263" cy="6016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090" y="4731313"/>
                  <a:ext cx="237629" cy="345159"/>
                </a:xfrm>
                <a:prstGeom prst="rect">
                  <a:avLst/>
                </a:prstGeom>
                <a:blipFill>
                  <a:blip r:embed="rId37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214" y="5737622"/>
                  <a:ext cx="23493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437" y="3741752"/>
                  <a:ext cx="24570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/>
          <p:cNvGrpSpPr/>
          <p:nvPr/>
        </p:nvGrpSpPr>
        <p:grpSpPr>
          <a:xfrm>
            <a:off x="5377720" y="2901966"/>
            <a:ext cx="3724438" cy="3076526"/>
            <a:chOff x="5377720" y="2901966"/>
            <a:chExt cx="3724438" cy="3076526"/>
          </a:xfrm>
        </p:grpSpPr>
        <p:grpSp>
          <p:nvGrpSpPr>
            <p:cNvPr id="171" name="Group 170"/>
            <p:cNvGrpSpPr/>
            <p:nvPr/>
          </p:nvGrpSpPr>
          <p:grpSpPr>
            <a:xfrm>
              <a:off x="5377720" y="2901966"/>
              <a:ext cx="3724438" cy="3076526"/>
              <a:chOff x="5334774" y="1989690"/>
              <a:chExt cx="3724438" cy="3076526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6035947" y="42957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5334774" y="2919900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Rectangle 1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7857146" y="246584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513" y="4225642"/>
                    <a:ext cx="105868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4598" r="-804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2" name="TextBox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7617" y="2106853"/>
                    <a:ext cx="114159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3209" r="-641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>
                <a:stCxn id="140" idx="0"/>
              </p:cNvCxnSpPr>
              <p:nvPr/>
            </p:nvCxnSpPr>
            <p:spPr>
              <a:xfrm flipH="1" flipV="1">
                <a:off x="6095329" y="2510228"/>
                <a:ext cx="1090" cy="17855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42" idx="2"/>
              </p:cNvCxnSpPr>
              <p:nvPr/>
            </p:nvCxnSpPr>
            <p:spPr>
              <a:xfrm flipH="1" flipV="1">
                <a:off x="6096419" y="2510228"/>
                <a:ext cx="1760727" cy="155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302" y="1989690"/>
                    <a:ext cx="802656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9848" r="-60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Straight Connector 162"/>
              <p:cNvCxnSpPr>
                <a:stCxn id="140" idx="7"/>
                <a:endCxn id="142" idx="3"/>
              </p:cNvCxnSpPr>
              <p:nvPr/>
            </p:nvCxnSpPr>
            <p:spPr>
              <a:xfrm flipV="1">
                <a:off x="6139178" y="2568072"/>
                <a:ext cx="1735680" cy="174524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3258" y="3048485"/>
                    <a:ext cx="802656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9848" r="-6061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2" name="Rectangle 171"/>
            <p:cNvSpPr/>
            <p:nvPr/>
          </p:nvSpPr>
          <p:spPr>
            <a:xfrm>
              <a:off x="6138275" y="3426577"/>
              <a:ext cx="167268" cy="139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603160" y="3935497"/>
            <a:ext cx="3765225" cy="2488590"/>
            <a:chOff x="603160" y="3935497"/>
            <a:chExt cx="3765225" cy="2488590"/>
          </a:xfrm>
        </p:grpSpPr>
        <p:grpSp>
          <p:nvGrpSpPr>
            <p:cNvPr id="65" name="Group 64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304693" y="4337824"/>
              <a:ext cx="1828800" cy="1304693"/>
            </a:xfrm>
            <a:custGeom>
              <a:avLst/>
              <a:gdLst>
                <a:gd name="connsiteX0" fmla="*/ 0 w 1828800"/>
                <a:gd name="connsiteY0" fmla="*/ 1304693 h 1304693"/>
                <a:gd name="connsiteX1" fmla="*/ 457200 w 1828800"/>
                <a:gd name="connsiteY1" fmla="*/ 468352 h 1304693"/>
                <a:gd name="connsiteX2" fmla="*/ 1828800 w 1828800"/>
                <a:gd name="connsiteY2" fmla="*/ 0 h 130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304693">
                  <a:moveTo>
                    <a:pt x="0" y="1304693"/>
                  </a:moveTo>
                  <a:cubicBezTo>
                    <a:pt x="76200" y="995247"/>
                    <a:pt x="152400" y="685801"/>
                    <a:pt x="457200" y="468352"/>
                  </a:cubicBezTo>
                  <a:cubicBezTo>
                    <a:pt x="762000" y="250903"/>
                    <a:pt x="1243361" y="31595"/>
                    <a:pt x="182880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105868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5202" r="-867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11415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660" r="-58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>
              <a:off x="1393084" y="5347392"/>
              <a:ext cx="47903" cy="3152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1573982" y="4955018"/>
              <a:ext cx="243534" cy="6408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988771" y="4641569"/>
              <a:ext cx="486733" cy="7790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530219" y="4452825"/>
              <a:ext cx="436005" cy="3017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273" y="4839077"/>
                  <a:ext cx="576696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9574" t="-35714" r="-48936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6886111" y="601520"/>
            <a:ext cx="3892172" cy="2694066"/>
            <a:chOff x="6610407" y="3529626"/>
            <a:chExt cx="3892172" cy="2694066"/>
          </a:xfrm>
        </p:grpSpPr>
        <p:grpSp>
          <p:nvGrpSpPr>
            <p:cNvPr id="114" name="Group 113"/>
            <p:cNvGrpSpPr/>
            <p:nvPr/>
          </p:nvGrpSpPr>
          <p:grpSpPr>
            <a:xfrm>
              <a:off x="6610407" y="3529626"/>
              <a:ext cx="3892172" cy="2682889"/>
              <a:chOff x="6610407" y="3529626"/>
              <a:chExt cx="3892172" cy="268288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987390" y="4066199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1" name="Rectangle 10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08" name="Freeform 107"/>
              <p:cNvSpPr/>
              <p:nvPr/>
            </p:nvSpPr>
            <p:spPr>
              <a:xfrm>
                <a:off x="6610407" y="4002763"/>
                <a:ext cx="2383505" cy="1201922"/>
              </a:xfrm>
              <a:custGeom>
                <a:avLst/>
                <a:gdLst>
                  <a:gd name="connsiteX0" fmla="*/ 0 w 2241395"/>
                  <a:gd name="connsiteY0" fmla="*/ 836341 h 1201922"/>
                  <a:gd name="connsiteX1" fmla="*/ 892097 w 2241395"/>
                  <a:gd name="connsiteY1" fmla="*/ 1159727 h 1201922"/>
                  <a:gd name="connsiteX2" fmla="*/ 2241395 w 2241395"/>
                  <a:gd name="connsiteY2" fmla="*/ 0 h 1201922"/>
                  <a:gd name="connsiteX3" fmla="*/ 2241395 w 2241395"/>
                  <a:gd name="connsiteY3" fmla="*/ 0 h 120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1395" h="1201922">
                    <a:moveTo>
                      <a:pt x="0" y="836341"/>
                    </a:moveTo>
                    <a:cubicBezTo>
                      <a:pt x="259265" y="1067729"/>
                      <a:pt x="518531" y="1299117"/>
                      <a:pt x="892097" y="1159727"/>
                    </a:cubicBezTo>
                    <a:cubicBezTo>
                      <a:pt x="1265663" y="1020337"/>
                      <a:pt x="2241395" y="0"/>
                      <a:pt x="2241395" y="0"/>
                    </a:cubicBezTo>
                    <a:lnTo>
                      <a:pt x="2241395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293986" y="512435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545931" y="432768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3404" y="4233683"/>
                    <a:ext cx="1669175" cy="31136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555" r="-474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(0, 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6129" y="5224033"/>
                    <a:ext cx="833818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5839" r="-948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031" y="3529626"/>
                    <a:ext cx="1779653" cy="307777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740" r="-685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5" name="Straight Connector 114"/>
            <p:cNvCxnSpPr/>
            <p:nvPr/>
          </p:nvCxnSpPr>
          <p:spPr>
            <a:xfrm>
              <a:off x="8602636" y="4387571"/>
              <a:ext cx="3766" cy="153816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641" y="5915915"/>
                  <a:ext cx="323935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7547" r="-377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8423501" y="4540683"/>
            <a:ext cx="1877300" cy="980789"/>
            <a:chOff x="7264228" y="4572238"/>
            <a:chExt cx="1877300" cy="980789"/>
          </a:xfrm>
        </p:grpSpPr>
        <p:sp>
          <p:nvSpPr>
            <p:cNvPr id="119" name="Freeform 118"/>
            <p:cNvSpPr/>
            <p:nvPr/>
          </p:nvSpPr>
          <p:spPr>
            <a:xfrm rot="20091346">
              <a:off x="7264228" y="4750186"/>
              <a:ext cx="1494999" cy="427416"/>
            </a:xfrm>
            <a:custGeom>
              <a:avLst/>
              <a:gdLst>
                <a:gd name="connsiteX0" fmla="*/ 0 w 3241678"/>
                <a:gd name="connsiteY0" fmla="*/ 848932 h 899227"/>
                <a:gd name="connsiteX1" fmla="*/ 1628078 w 3241678"/>
                <a:gd name="connsiteY1" fmla="*/ 815478 h 899227"/>
                <a:gd name="connsiteX2" fmla="*/ 3100039 w 3241678"/>
                <a:gd name="connsiteY2" fmla="*/ 68346 h 899227"/>
                <a:gd name="connsiteX3" fmla="*/ 3100039 w 3241678"/>
                <a:gd name="connsiteY3" fmla="*/ 79498 h 8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678" h="899227">
                  <a:moveTo>
                    <a:pt x="0" y="848932"/>
                  </a:moveTo>
                  <a:cubicBezTo>
                    <a:pt x="555702" y="897254"/>
                    <a:pt x="1111405" y="945576"/>
                    <a:pt x="1628078" y="815478"/>
                  </a:cubicBezTo>
                  <a:cubicBezTo>
                    <a:pt x="2144751" y="685380"/>
                    <a:pt x="3100039" y="68346"/>
                    <a:pt x="3100039" y="68346"/>
                  </a:cubicBezTo>
                  <a:cubicBezTo>
                    <a:pt x="3345366" y="-54317"/>
                    <a:pt x="3222702" y="12590"/>
                    <a:pt x="3100039" y="794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8044410" y="4689013"/>
              <a:ext cx="691060" cy="4840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10" y="4572238"/>
                  <a:ext cx="317651" cy="353302"/>
                </a:xfrm>
                <a:prstGeom prst="rect">
                  <a:avLst/>
                </a:prstGeom>
                <a:blipFill>
                  <a:blip r:embed="rId40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/>
            <p:cNvCxnSpPr/>
            <p:nvPr/>
          </p:nvCxnSpPr>
          <p:spPr>
            <a:xfrm>
              <a:off x="8725942" y="4700662"/>
              <a:ext cx="9528" cy="4797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8068577" y="5168855"/>
              <a:ext cx="670913" cy="11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127" y="5245250"/>
                  <a:ext cx="363626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15000" r="-11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287" y="4777160"/>
                  <a:ext cx="368241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1311" r="-21311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4470285" y="4000955"/>
            <a:ext cx="2869338" cy="2488590"/>
            <a:chOff x="4470285" y="4000955"/>
            <a:chExt cx="2869338" cy="2488590"/>
          </a:xfrm>
        </p:grpSpPr>
        <p:grpSp>
          <p:nvGrpSpPr>
            <p:cNvPr id="75" name="Group 74"/>
            <p:cNvGrpSpPr/>
            <p:nvPr/>
          </p:nvGrpSpPr>
          <p:grpSpPr>
            <a:xfrm>
              <a:off x="4470285" y="4000955"/>
              <a:ext cx="2869338" cy="2488590"/>
              <a:chOff x="603160" y="3935497"/>
              <a:chExt cx="2869338" cy="248859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03160" y="427777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Rectangle 9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224682" y="5655603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105847" y="427895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1304693" y="4337824"/>
                <a:ext cx="1828800" cy="1304693"/>
              </a:xfrm>
              <a:custGeom>
                <a:avLst/>
                <a:gdLst>
                  <a:gd name="connsiteX0" fmla="*/ 0 w 1828800"/>
                  <a:gd name="connsiteY0" fmla="*/ 1304693 h 1304693"/>
                  <a:gd name="connsiteX1" fmla="*/ 457200 w 1828800"/>
                  <a:gd name="connsiteY1" fmla="*/ 468352 h 1304693"/>
                  <a:gd name="connsiteX2" fmla="*/ 1828800 w 1828800"/>
                  <a:gd name="connsiteY2" fmla="*/ 0 h 130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8800" h="1304693">
                    <a:moveTo>
                      <a:pt x="0" y="1304693"/>
                    </a:moveTo>
                    <a:cubicBezTo>
                      <a:pt x="76200" y="995247"/>
                      <a:pt x="152400" y="685801"/>
                      <a:pt x="457200" y="468352"/>
                    </a:cubicBezTo>
                    <a:cubicBezTo>
                      <a:pt x="762000" y="250903"/>
                      <a:pt x="1243361" y="31595"/>
                      <a:pt x="18288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506" y="5762027"/>
                    <a:ext cx="234936" cy="307777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l="-20513" r="-2307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790" y="3935497"/>
                    <a:ext cx="245708" cy="307777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3" name="Straight Arrow Connector 122"/>
            <p:cNvCxnSpPr/>
            <p:nvPr/>
          </p:nvCxnSpPr>
          <p:spPr>
            <a:xfrm flipV="1">
              <a:off x="5714363" y="4549089"/>
              <a:ext cx="484823" cy="26169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101" y="4337824"/>
                  <a:ext cx="575957" cy="35330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t="-34483" r="-43158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721285" y="437187"/>
            <a:ext cx="5207118" cy="3177354"/>
            <a:chOff x="6142200" y="699530"/>
            <a:chExt cx="5207118" cy="3177354"/>
          </a:xfrm>
        </p:grpSpPr>
        <p:grpSp>
          <p:nvGrpSpPr>
            <p:cNvPr id="125" name="Group 124"/>
            <p:cNvGrpSpPr/>
            <p:nvPr/>
          </p:nvGrpSpPr>
          <p:grpSpPr>
            <a:xfrm>
              <a:off x="8722602" y="1381820"/>
              <a:ext cx="2511249" cy="1895887"/>
              <a:chOff x="484434" y="3284879"/>
              <a:chExt cx="3206477" cy="2854811"/>
            </a:xfrm>
          </p:grpSpPr>
          <p:pic>
            <p:nvPicPr>
              <p:cNvPr id="153" name="Picture 152"/>
              <p:cNvPicPr>
                <a:picLocks noChangeAspect="1"/>
              </p:cNvPicPr>
              <p:nvPr/>
            </p:nvPicPr>
            <p:blipFill rotWithShape="1">
              <a:blip r:embed="rId4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>
                <a:off x="484434" y="3285286"/>
                <a:ext cx="2151967" cy="2854404"/>
              </a:xfrm>
              <a:prstGeom prst="rect">
                <a:avLst/>
              </a:prstGeom>
            </p:spPr>
          </p:pic>
          <p:pic>
            <p:nvPicPr>
              <p:cNvPr id="154" name="Picture 153"/>
              <p:cNvPicPr>
                <a:picLocks noChangeAspect="1"/>
              </p:cNvPicPr>
              <p:nvPr/>
            </p:nvPicPr>
            <p:blipFill rotWithShape="1">
              <a:blip r:embed="rId4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 flipH="1">
                <a:off x="1538944" y="3284879"/>
                <a:ext cx="2151967" cy="2854405"/>
              </a:xfrm>
              <a:prstGeom prst="rect">
                <a:avLst/>
              </a:prstGeom>
            </p:spPr>
          </p:pic>
        </p:grpSp>
        <p:pic>
          <p:nvPicPr>
            <p:cNvPr id="128" name="Picture 127"/>
            <p:cNvPicPr>
              <a:picLocks noChangeAspect="1"/>
            </p:cNvPicPr>
            <p:nvPr/>
          </p:nvPicPr>
          <p:blipFill rotWithShape="1"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6972878" y="2701489"/>
              <a:ext cx="583200" cy="576841"/>
            </a:xfrm>
            <a:prstGeom prst="rect">
              <a:avLst/>
            </a:prstGeom>
          </p:spPr>
        </p:pic>
        <p:grpSp>
          <p:nvGrpSpPr>
            <p:cNvPr id="130" name="Group 129"/>
            <p:cNvGrpSpPr/>
            <p:nvPr/>
          </p:nvGrpSpPr>
          <p:grpSpPr>
            <a:xfrm>
              <a:off x="6142200" y="699530"/>
              <a:ext cx="4000990" cy="3177354"/>
              <a:chOff x="437498" y="610342"/>
              <a:chExt cx="4000990" cy="3177354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V="1">
                <a:off x="1538868" y="1057508"/>
                <a:ext cx="2141034" cy="188641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1543979" y="1066800"/>
                <a:ext cx="15797" cy="185853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538868" y="1066800"/>
                <a:ext cx="21410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2245921" y="2293663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5921" y="2293663"/>
                    <a:ext cx="802656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9848" t="-139216" r="-6061" b="-1784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559776" y="610342"/>
                    <a:ext cx="80265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9776" y="610342"/>
                    <a:ext cx="80265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687" r="-610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V="1">
                <a:off x="1527716" y="3423425"/>
                <a:ext cx="2088000" cy="11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4075402" y="1348903"/>
                <a:ext cx="0" cy="1802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5" name="Group 144"/>
              <p:cNvGrpSpPr/>
              <p:nvPr/>
            </p:nvGrpSpPr>
            <p:grpSpPr>
              <a:xfrm>
                <a:off x="437498" y="2767602"/>
                <a:ext cx="898789" cy="696743"/>
                <a:chOff x="758520" y="747901"/>
                <a:chExt cx="2596102" cy="2095744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758520" y="747901"/>
                  <a:ext cx="2596102" cy="2095744"/>
                  <a:chOff x="785815" y="720605"/>
                  <a:chExt cx="2596102" cy="2095744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720605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131" name="Rectangle 130"/>
            <p:cNvSpPr/>
            <p:nvPr/>
          </p:nvSpPr>
          <p:spPr>
            <a:xfrm>
              <a:off x="6804057" y="3245689"/>
              <a:ext cx="4545261" cy="1107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47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9081581" y="861250"/>
              <a:ext cx="583200" cy="57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47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21285" y="598907"/>
            <a:ext cx="5207118" cy="3015634"/>
            <a:chOff x="6142200" y="861250"/>
            <a:chExt cx="5207118" cy="3015634"/>
          </a:xfrm>
        </p:grpSpPr>
        <p:grpSp>
          <p:nvGrpSpPr>
            <p:cNvPr id="40" name="Group 39"/>
            <p:cNvGrpSpPr/>
            <p:nvPr/>
          </p:nvGrpSpPr>
          <p:grpSpPr>
            <a:xfrm>
              <a:off x="8722602" y="1381820"/>
              <a:ext cx="2511249" cy="1895887"/>
              <a:chOff x="484434" y="3284879"/>
              <a:chExt cx="3206477" cy="2854811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>
                <a:off x="484434" y="3285286"/>
                <a:ext cx="2151967" cy="2854404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0" t="27471" r="58145" b="22494"/>
              <a:stretch/>
            </p:blipFill>
            <p:spPr>
              <a:xfrm flipH="1">
                <a:off x="1538944" y="3284879"/>
                <a:ext cx="2151967" cy="2854405"/>
              </a:xfrm>
              <a:prstGeom prst="rect">
                <a:avLst/>
              </a:prstGeom>
            </p:spPr>
          </p:pic>
        </p:grp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6972878" y="2701489"/>
              <a:ext cx="583200" cy="576841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142200" y="1438091"/>
              <a:ext cx="4000990" cy="2438793"/>
              <a:chOff x="437498" y="1348903"/>
              <a:chExt cx="4000990" cy="2438793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1527716" y="3423425"/>
                <a:ext cx="2088000" cy="111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075402" y="1348903"/>
                <a:ext cx="0" cy="18028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505" y="2085602"/>
                    <a:ext cx="26398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182" r="-181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86" y="3479919"/>
                    <a:ext cx="21204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oup 53"/>
              <p:cNvGrpSpPr/>
              <p:nvPr/>
            </p:nvGrpSpPr>
            <p:grpSpPr>
              <a:xfrm>
                <a:off x="437498" y="2767602"/>
                <a:ext cx="898789" cy="696743"/>
                <a:chOff x="758520" y="747901"/>
                <a:chExt cx="2596102" cy="2095744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758520" y="747901"/>
                  <a:ext cx="2596102" cy="2095744"/>
                  <a:chOff x="785815" y="720605"/>
                  <a:chExt cx="2596102" cy="2095744"/>
                </a:xfrm>
              </p:grpSpPr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516583" y="720605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43" name="Rectangle 42"/>
            <p:cNvSpPr/>
            <p:nvPr/>
          </p:nvSpPr>
          <p:spPr>
            <a:xfrm>
              <a:off x="6804057" y="3245689"/>
              <a:ext cx="4545261" cy="1107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8" t="32811" r="37491" b="19857"/>
            <a:stretch/>
          </p:blipFill>
          <p:spPr>
            <a:xfrm>
              <a:off x="9081581" y="861250"/>
              <a:ext cx="583200" cy="57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64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783006" y="637492"/>
            <a:ext cx="2963952" cy="2009182"/>
            <a:chOff x="783006" y="637492"/>
            <a:chExt cx="2963952" cy="2009182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316" y="637492"/>
              <a:ext cx="2712642" cy="2009182"/>
              <a:chOff x="1034316" y="637492"/>
              <a:chExt cx="2712642" cy="200918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34316" y="637492"/>
                <a:ext cx="1852606" cy="1456496"/>
                <a:chOff x="1301945" y="938575"/>
                <a:chExt cx="1852606" cy="145649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301945" y="1792905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144196" y="1019729"/>
                  <a:ext cx="1010355" cy="635619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569" y="938575"/>
                      <a:ext cx="227755" cy="35330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t="-34483" r="-9729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Right Triangle 22"/>
              <p:cNvSpPr/>
              <p:nvPr/>
            </p:nvSpPr>
            <p:spPr>
              <a:xfrm flipH="1">
                <a:off x="1349446" y="1141260"/>
                <a:ext cx="2397512" cy="1505414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567" y="2338897"/>
                    <a:ext cx="22230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/>
            <p:nvPr/>
          </p:nvCxnSpPr>
          <p:spPr>
            <a:xfrm>
              <a:off x="783006" y="1991836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959546" y="304761"/>
            <a:ext cx="2884521" cy="2397968"/>
            <a:chOff x="5959546" y="304761"/>
            <a:chExt cx="2884521" cy="2397968"/>
          </a:xfrm>
        </p:grpSpPr>
        <p:grpSp>
          <p:nvGrpSpPr>
            <p:cNvPr id="64" name="Group 63"/>
            <p:cNvGrpSpPr/>
            <p:nvPr/>
          </p:nvGrpSpPr>
          <p:grpSpPr>
            <a:xfrm>
              <a:off x="5959546" y="304761"/>
              <a:ext cx="2393498" cy="2327835"/>
              <a:chOff x="5959546" y="304761"/>
              <a:chExt cx="2393498" cy="23278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181426" y="13542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959546" y="1922601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6" name="Straight Arrow Connector 35"/>
              <p:cNvCxnSpPr/>
              <p:nvPr/>
            </p:nvCxnSpPr>
            <p:spPr>
              <a:xfrm>
                <a:off x="7259483" y="1405515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6263" y="1017264"/>
                    <a:ext cx="237629" cy="34515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251723" y="1414148"/>
                <a:ext cx="0" cy="6448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6660025" y="499287"/>
                <a:ext cx="591698" cy="9161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6754577" y="1401597"/>
                <a:ext cx="492037" cy="3092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369" y="1925581"/>
                    <a:ext cx="303865" cy="37721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394" y="1778042"/>
                    <a:ext cx="301493" cy="35407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34483" r="-73469" b="-310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9266" y="337515"/>
                    <a:ext cx="264367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/>
              <p:cNvCxnSpPr/>
              <p:nvPr/>
            </p:nvCxnSpPr>
            <p:spPr>
              <a:xfrm>
                <a:off x="7246727" y="304761"/>
                <a:ext cx="3766" cy="16430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298" y="765683"/>
                    <a:ext cx="222304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5" name="Straight Arrow Connector 64"/>
            <p:cNvCxnSpPr/>
            <p:nvPr/>
          </p:nvCxnSpPr>
          <p:spPr>
            <a:xfrm flipV="1">
              <a:off x="7833712" y="2067110"/>
              <a:ext cx="1010355" cy="63561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085" y="1985956"/>
                  <a:ext cx="227755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23684" t="-34483" r="-92105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03160" y="3935497"/>
            <a:ext cx="3085370" cy="2488590"/>
            <a:chOff x="603160" y="3935497"/>
            <a:chExt cx="3085370" cy="2488590"/>
          </a:xfrm>
        </p:grpSpPr>
        <p:grpSp>
          <p:nvGrpSpPr>
            <p:cNvPr id="40" name="Group 39"/>
            <p:cNvGrpSpPr/>
            <p:nvPr/>
          </p:nvGrpSpPr>
          <p:grpSpPr>
            <a:xfrm>
              <a:off x="603160" y="4277771"/>
              <a:ext cx="2224718" cy="2146316"/>
              <a:chOff x="1129904" y="708040"/>
              <a:chExt cx="2224718" cy="2146316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163211" y="708040"/>
                <a:ext cx="2191411" cy="2146316"/>
                <a:chOff x="1190506" y="680744"/>
                <a:chExt cx="2191411" cy="2146316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1224682" y="565560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05847" y="427895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06" y="5762027"/>
                  <a:ext cx="234936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0" y="3935497"/>
                  <a:ext cx="24570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29" y="4157475"/>
                  <a:ext cx="896912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5442" t="-33333" r="-3129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1326995" y="4363194"/>
              <a:ext cx="1847372" cy="1301626"/>
            </a:xfrm>
            <a:custGeom>
              <a:avLst/>
              <a:gdLst>
                <a:gd name="connsiteX0" fmla="*/ 0 w 1862254"/>
                <a:gd name="connsiteY0" fmla="*/ 1293542 h 1293542"/>
                <a:gd name="connsiteX1" fmla="*/ 412595 w 1862254"/>
                <a:gd name="connsiteY1" fmla="*/ 680224 h 1293542"/>
                <a:gd name="connsiteX2" fmla="*/ 1237785 w 1862254"/>
                <a:gd name="connsiteY2" fmla="*/ 802888 h 1293542"/>
                <a:gd name="connsiteX3" fmla="*/ 1862254 w 1862254"/>
                <a:gd name="connsiteY3" fmla="*/ 0 h 1293542"/>
                <a:gd name="connsiteX4" fmla="*/ 1862254 w 1862254"/>
                <a:gd name="connsiteY4" fmla="*/ 0 h 1293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254" h="1293542">
                  <a:moveTo>
                    <a:pt x="0" y="1293542"/>
                  </a:moveTo>
                  <a:cubicBezTo>
                    <a:pt x="103149" y="1027771"/>
                    <a:pt x="206298" y="762000"/>
                    <a:pt x="412595" y="680224"/>
                  </a:cubicBezTo>
                  <a:cubicBezTo>
                    <a:pt x="618892" y="598448"/>
                    <a:pt x="996175" y="916259"/>
                    <a:pt x="1237785" y="802888"/>
                  </a:cubicBezTo>
                  <a:cubicBezTo>
                    <a:pt x="1479395" y="689517"/>
                    <a:pt x="1862254" y="0"/>
                    <a:pt x="1862254" y="0"/>
                  </a:cubicBezTo>
                  <a:lnTo>
                    <a:pt x="186225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446801" y="4572238"/>
              <a:ext cx="264820" cy="623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446801" y="5190073"/>
              <a:ext cx="440121" cy="204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Arrow 19"/>
            <p:cNvSpPr/>
            <p:nvPr/>
          </p:nvSpPr>
          <p:spPr>
            <a:xfrm rot="17580640">
              <a:off x="3145967" y="4795779"/>
              <a:ext cx="951311" cy="133815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731" y="4739207"/>
                  <a:ext cx="219483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536" y="5298762"/>
                  <a:ext cx="317651" cy="353302"/>
                </a:xfrm>
                <a:prstGeom prst="rect">
                  <a:avLst/>
                </a:prstGeom>
                <a:blipFill>
                  <a:blip r:embed="rId43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72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978784" y="812800"/>
            <a:ext cx="2752093" cy="1772776"/>
            <a:chOff x="1622251" y="1049867"/>
            <a:chExt cx="2752093" cy="177277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806222" y="1275644"/>
              <a:ext cx="1219200" cy="10385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806222" y="2314222"/>
              <a:ext cx="233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25422" y="1275644"/>
              <a:ext cx="0" cy="103857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06222" y="2517422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11866" y="2455333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25421" y="2452511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17" y="1049867"/>
                  <a:ext cx="203004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7273" t="-35294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43022" y="2134539"/>
                  <a:ext cx="231322" cy="31797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421" t="-36538" r="-92105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𝐹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62" y="2545644"/>
                  <a:ext cx="73872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612" r="-66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1610" y="2037223"/>
                  <a:ext cx="18947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/>
            <p:cNvSpPr/>
            <p:nvPr/>
          </p:nvSpPr>
          <p:spPr>
            <a:xfrm rot="2821520">
              <a:off x="1622251" y="2086293"/>
              <a:ext cx="432000" cy="432000"/>
            </a:xfrm>
            <a:prstGeom prst="arc">
              <a:avLst>
                <a:gd name="adj1" fmla="val 16200000"/>
                <a:gd name="adj2" fmla="val 193067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52452" y="1839969"/>
            <a:ext cx="6947660" cy="4127126"/>
            <a:chOff x="4139614" y="1109051"/>
            <a:chExt cx="6947660" cy="4127126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180" y="1759946"/>
              <a:ext cx="5735094" cy="344765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348" t="-59389" r="43308" b="52498"/>
            <a:stretch/>
          </p:blipFill>
          <p:spPr>
            <a:xfrm rot="256609" flipH="1">
              <a:off x="6115085" y="1109051"/>
              <a:ext cx="320764" cy="171419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1" t="2770" r="-5651" b="51518"/>
            <a:stretch/>
          </p:blipFill>
          <p:spPr>
            <a:xfrm rot="671896" flipH="1">
              <a:off x="4139614" y="1991685"/>
              <a:ext cx="1640759" cy="69121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51"/>
            <a:stretch/>
          </p:blipFill>
          <p:spPr>
            <a:xfrm>
              <a:off x="5172376" y="1748045"/>
              <a:ext cx="5771849" cy="34881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649" y="1847466"/>
                  <a:ext cx="20101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7273" r="-2727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814" y="1845460"/>
                  <a:ext cx="200888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502353" y="2302932"/>
            <a:ext cx="3759201" cy="3774591"/>
            <a:chOff x="502353" y="2302932"/>
            <a:chExt cx="3759201" cy="3774591"/>
          </a:xfrm>
        </p:grpSpPr>
        <p:grpSp>
          <p:nvGrpSpPr>
            <p:cNvPr id="34" name="Group 33"/>
            <p:cNvGrpSpPr/>
            <p:nvPr/>
          </p:nvGrpSpPr>
          <p:grpSpPr>
            <a:xfrm>
              <a:off x="502353" y="2302932"/>
              <a:ext cx="3759201" cy="3774591"/>
              <a:chOff x="4848475" y="407844"/>
              <a:chExt cx="3759201" cy="377459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366831" y="2077155"/>
                <a:ext cx="722489" cy="305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13844285">
                <a:off x="4848476" y="407843"/>
                <a:ext cx="3759200" cy="3759201"/>
              </a:xfrm>
              <a:prstGeom prst="arc">
                <a:avLst>
                  <a:gd name="adj1" fmla="val 13227082"/>
                  <a:gd name="adj2" fmla="val 15871853"/>
                </a:avLst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262489" y="3466111"/>
                <a:ext cx="540000" cy="54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3" idx="7"/>
                <a:endCxn id="24" idx="2"/>
              </p:cNvCxnSpPr>
              <p:nvPr/>
            </p:nvCxnSpPr>
            <p:spPr>
              <a:xfrm flipV="1">
                <a:off x="5723408" y="2382435"/>
                <a:ext cx="1004668" cy="1162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24" idx="2"/>
              </p:cNvCxnSpPr>
              <p:nvPr/>
            </p:nvCxnSpPr>
            <p:spPr>
              <a:xfrm flipV="1">
                <a:off x="6698774" y="2382435"/>
                <a:ext cx="29302" cy="18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509299" y="2666126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9299" y="2666126"/>
                    <a:ext cx="18947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c 31"/>
              <p:cNvSpPr/>
              <p:nvPr/>
            </p:nvSpPr>
            <p:spPr>
              <a:xfrm rot="10800000">
                <a:off x="6497425" y="2256674"/>
                <a:ext cx="432000" cy="432000"/>
              </a:xfrm>
              <a:prstGeom prst="arc">
                <a:avLst>
                  <a:gd name="adj1" fmla="val 16200000"/>
                  <a:gd name="adj2" fmla="val 19306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898964" y="2825313"/>
                    <a:ext cx="2071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964" y="2825313"/>
                    <a:ext cx="207108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6471" r="-2058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69365" y="5492699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365" y="5492699"/>
                  <a:ext cx="25083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1905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959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35936" y="320966"/>
            <a:ext cx="6445143" cy="2442900"/>
            <a:chOff x="884576" y="1458886"/>
            <a:chExt cx="6445143" cy="2442900"/>
          </a:xfrm>
        </p:grpSpPr>
        <p:grpSp>
          <p:nvGrpSpPr>
            <p:cNvPr id="31" name="Group 30"/>
            <p:cNvGrpSpPr/>
            <p:nvPr/>
          </p:nvGrpSpPr>
          <p:grpSpPr>
            <a:xfrm>
              <a:off x="2086131" y="1458886"/>
              <a:ext cx="3744000" cy="559790"/>
              <a:chOff x="2086131" y="1458886"/>
              <a:chExt cx="3744000" cy="55979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086131" y="1876269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21121" y="1873771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930131" y="1858781"/>
                <a:ext cx="90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0" i="1" smtClean="0">
                              <a:latin typeface="Cambria Math" charset="0"/>
                            </a:rPr>
                            <m:t>. . .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720" y="1464678"/>
                    <a:ext cx="541815" cy="5539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3412111" y="1876270"/>
                <a:ext cx="576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2873" y="1458886"/>
                    <a:ext cx="390555" cy="31797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063" t="-113462" r="-37500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037" y="1458886"/>
                    <a:ext cx="395878" cy="3179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846" t="-113462" r="-36923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908" y="1478352"/>
                    <a:ext cx="395878" cy="3179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846" t="-115385" r="-35385" b="-15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charset="0"/>
                            </a:rPr>
                            <m:t> 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7436" y="1467986"/>
                    <a:ext cx="428643" cy="3179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676" t="-113462" r="-25352" b="-1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884576" y="2178569"/>
              <a:ext cx="6445143" cy="1723217"/>
              <a:chOff x="884576" y="2178569"/>
              <a:chExt cx="6445143" cy="172321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514007" y="3372787"/>
                <a:ext cx="56213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1514007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2086132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5776211" y="324678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2086131" y="2472787"/>
                <a:ext cx="900000" cy="90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3437" y="3624787"/>
                    <a:ext cx="181139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483" r="-3103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5419" y="3624787"/>
                    <a:ext cx="281424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870" r="-869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160" y="3624787"/>
                    <a:ext cx="276101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3333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6399" y="3221788"/>
                    <a:ext cx="183320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6667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>
                <a:off x="2086131" y="2178569"/>
                <a:ext cx="3744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4853" y="2251393"/>
                    <a:ext cx="193258" cy="31797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t="-36538" r="-103226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V="1">
                <a:off x="884576" y="2893101"/>
                <a:ext cx="1201555" cy="499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1935" y="2519503"/>
                    <a:ext cx="203004" cy="31059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7273" t="-35294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5515" y="3874872"/>
            <a:ext cx="2963952" cy="1505414"/>
            <a:chOff x="783006" y="1141260"/>
            <a:chExt cx="2963952" cy="1505414"/>
          </a:xfrm>
        </p:grpSpPr>
        <p:grpSp>
          <p:nvGrpSpPr>
            <p:cNvPr id="34" name="Group 33"/>
            <p:cNvGrpSpPr/>
            <p:nvPr/>
          </p:nvGrpSpPr>
          <p:grpSpPr>
            <a:xfrm>
              <a:off x="783006" y="1141260"/>
              <a:ext cx="2963952" cy="1505414"/>
              <a:chOff x="783006" y="1141260"/>
              <a:chExt cx="2963952" cy="150541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034316" y="1141260"/>
                <a:ext cx="2712642" cy="1505414"/>
                <a:chOff x="1034316" y="1141260"/>
                <a:chExt cx="2712642" cy="150541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034316" y="1491822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9" name="Right Triangle 38"/>
                <p:cNvSpPr/>
                <p:nvPr/>
              </p:nvSpPr>
              <p:spPr>
                <a:xfrm flipH="1">
                  <a:off x="1349446" y="1141260"/>
                  <a:ext cx="2397512" cy="1505414"/>
                </a:xfrm>
                <a:prstGeom prst="rt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30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3433" r="-104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Arrow Connector 36"/>
              <p:cNvCxnSpPr/>
              <p:nvPr/>
            </p:nvCxnSpPr>
            <p:spPr>
              <a:xfrm>
                <a:off x="783006" y="1991836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 rot="19648553">
              <a:off x="1772585" y="1476126"/>
              <a:ext cx="120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kg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33577" y="3260867"/>
            <a:ext cx="2095827" cy="2295081"/>
            <a:chOff x="5959546" y="337515"/>
            <a:chExt cx="2095827" cy="2295081"/>
          </a:xfrm>
        </p:grpSpPr>
        <p:sp>
          <p:nvSpPr>
            <p:cNvPr id="44" name="Oval 43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4" name="Rectangle 5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 flipH="1">
              <a:off x="6756363" y="918950"/>
              <a:ext cx="1299010" cy="7771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079121" y="3175764"/>
            <a:ext cx="2393498" cy="2327835"/>
            <a:chOff x="5959546" y="304761"/>
            <a:chExt cx="2393498" cy="2327835"/>
          </a:xfrm>
        </p:grpSpPr>
        <p:sp>
          <p:nvSpPr>
            <p:cNvPr id="61" name="Oval 60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75" name="Straight Arrow Connector 7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Rectangle 7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7259483" y="1405515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7246727" y="304761"/>
              <a:ext cx="3766" cy="16430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123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2940077" y="3627390"/>
            <a:ext cx="6123089" cy="1942605"/>
            <a:chOff x="2940077" y="3627390"/>
            <a:chExt cx="6123089" cy="1942605"/>
          </a:xfrm>
        </p:grpSpPr>
        <p:grpSp>
          <p:nvGrpSpPr>
            <p:cNvPr id="37" name="Group 36"/>
            <p:cNvGrpSpPr/>
            <p:nvPr/>
          </p:nvGrpSpPr>
          <p:grpSpPr>
            <a:xfrm>
              <a:off x="2940077" y="3627390"/>
              <a:ext cx="6123089" cy="1942605"/>
              <a:chOff x="2188563" y="2425906"/>
              <a:chExt cx="6123089" cy="1942605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188563" y="2425906"/>
                <a:ext cx="6123089" cy="1942605"/>
                <a:chOff x="2188563" y="2425906"/>
                <a:chExt cx="6123089" cy="194260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8563" y="3807501"/>
                  <a:ext cx="1044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188563" y="4364636"/>
                  <a:ext cx="612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863652" y="3777521"/>
                  <a:ext cx="2448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208549" y="3792511"/>
                  <a:ext cx="0" cy="57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8286076" y="3777521"/>
                  <a:ext cx="0" cy="57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848662" y="2425906"/>
                  <a:ext cx="0" cy="1368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3207897" y="2425906"/>
                  <a:ext cx="2655754" cy="13829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5564413" y="3004643"/>
                      <a:ext cx="1851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4413" y="3004643"/>
                      <a:ext cx="185115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33333" r="-30000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Straight Arrow Connector 39"/>
              <p:cNvCxnSpPr/>
              <p:nvPr/>
            </p:nvCxnSpPr>
            <p:spPr>
              <a:xfrm flipH="1">
                <a:off x="5951587" y="2470415"/>
                <a:ext cx="11198" cy="1224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962785" y="3673452"/>
                <a:ext cx="2192822" cy="17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7094298" y="2655897"/>
                    <a:ext cx="193258" cy="317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4298" y="2655897"/>
                    <a:ext cx="193258" cy="31797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1250" t="-38462" r="-100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Straight Arrow Connector 60"/>
            <p:cNvCxnSpPr/>
            <p:nvPr/>
          </p:nvCxnSpPr>
          <p:spPr>
            <a:xfrm>
              <a:off x="6699311" y="3649678"/>
              <a:ext cx="2158247" cy="11742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043002" y="836747"/>
            <a:ext cx="6325850" cy="4158443"/>
            <a:chOff x="3043002" y="836747"/>
            <a:chExt cx="6325850" cy="4158443"/>
          </a:xfrm>
        </p:grpSpPr>
        <p:grpSp>
          <p:nvGrpSpPr>
            <p:cNvPr id="36" name="Group 35"/>
            <p:cNvGrpSpPr/>
            <p:nvPr/>
          </p:nvGrpSpPr>
          <p:grpSpPr>
            <a:xfrm>
              <a:off x="3043002" y="836747"/>
              <a:ext cx="6325850" cy="4158443"/>
              <a:chOff x="2188563" y="2305783"/>
              <a:chExt cx="6325850" cy="415844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188563" y="2425906"/>
                <a:ext cx="6123089" cy="1942605"/>
                <a:chOff x="2188563" y="2425906"/>
                <a:chExt cx="6123089" cy="194260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2188563" y="3807501"/>
                  <a:ext cx="1044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188563" y="4364636"/>
                  <a:ext cx="612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5863652" y="3777521"/>
                  <a:ext cx="2448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2208549" y="3792511"/>
                  <a:ext cx="0" cy="57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286076" y="3777521"/>
                  <a:ext cx="0" cy="576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848662" y="2425906"/>
                  <a:ext cx="0" cy="1368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3207897" y="2425906"/>
                  <a:ext cx="2655754" cy="13829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6300748" y="2968396"/>
                      <a:ext cx="1851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0748" y="2968396"/>
                      <a:ext cx="18511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33333" r="-30000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" name="Rectangle 1"/>
                <p:cNvSpPr/>
                <p:nvPr/>
              </p:nvSpPr>
              <p:spPr>
                <a:xfrm rot="19940179">
                  <a:off x="3031583" y="2946522"/>
                  <a:ext cx="720000" cy="72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 rot="-1620000">
                    <a:off x="3257103" y="3140436"/>
                    <a:ext cx="2508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-1620000">
                    <a:off x="3257103" y="3140436"/>
                    <a:ext cx="250838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5172"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 flipV="1">
                <a:off x="3129632" y="2424698"/>
                <a:ext cx="855372" cy="4558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306824" y="2305783"/>
                    <a:ext cx="2503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6824" y="2305783"/>
                    <a:ext cx="25032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512" t="-36957" r="-7073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Arc 21"/>
              <p:cNvSpPr/>
              <p:nvPr/>
            </p:nvSpPr>
            <p:spPr>
              <a:xfrm rot="16200000">
                <a:off x="3593294" y="1543108"/>
                <a:ext cx="4049413" cy="5792824"/>
              </a:xfrm>
              <a:prstGeom prst="arc">
                <a:avLst>
                  <a:gd name="adj1" fmla="val 341948"/>
                  <a:gd name="adj2" fmla="val 4443231"/>
                </a:avLst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960007" y="3079926"/>
                <a:ext cx="361223" cy="6662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138926" y="3132018"/>
                    <a:ext cx="276806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b="0" i="1" smtClean="0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8926" y="3132018"/>
                    <a:ext cx="276806" cy="29924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217" t="-34694" r="-63043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Straight Arrow Connector 3"/>
            <p:cNvCxnSpPr/>
            <p:nvPr/>
          </p:nvCxnSpPr>
          <p:spPr>
            <a:xfrm>
              <a:off x="7447400" y="1079860"/>
              <a:ext cx="0" cy="122862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5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10407</TotalTime>
  <Words>489</Words>
  <Application>Microsoft Macintosh PowerPoint</Application>
  <PresentationFormat>Widescreen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195</cp:revision>
  <dcterms:created xsi:type="dcterms:W3CDTF">2017-07-11T12:03:09Z</dcterms:created>
  <dcterms:modified xsi:type="dcterms:W3CDTF">2018-08-17T19:13:18Z</dcterms:modified>
</cp:coreProperties>
</file>