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74" r:id="rId5"/>
    <p:sldId id="275" r:id="rId6"/>
    <p:sldId id="27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14"/>
    <p:restoredTop sz="55685" autoAdjust="0"/>
  </p:normalViewPr>
  <p:slideViewPr>
    <p:cSldViewPr snapToGrid="0">
      <p:cViewPr varScale="1">
        <p:scale>
          <a:sx n="97" d="100"/>
          <a:sy n="97" d="100"/>
        </p:scale>
        <p:origin x="10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2018-06-20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17.png"/><Relationship Id="rId21" Type="http://schemas.openxmlformats.org/officeDocument/2006/relationships/image" Target="../media/image33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5" Type="http://schemas.openxmlformats.org/officeDocument/2006/relationships/image" Target="../media/image37.png"/><Relationship Id="rId2" Type="http://schemas.openxmlformats.org/officeDocument/2006/relationships/image" Target="../media/image11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3.png"/><Relationship Id="rId24" Type="http://schemas.openxmlformats.org/officeDocument/2006/relationships/image" Target="../media/image36.png"/><Relationship Id="rId5" Type="http://schemas.openxmlformats.org/officeDocument/2006/relationships/image" Target="../media/image15.png"/><Relationship Id="rId15" Type="http://schemas.openxmlformats.org/officeDocument/2006/relationships/image" Target="../media/image27.png"/><Relationship Id="rId23" Type="http://schemas.openxmlformats.org/officeDocument/2006/relationships/image" Target="../media/image35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8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image" Target="../media/image40.png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5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98789" cy="709995"/>
            <a:chOff x="758520" y="708040"/>
            <a:chExt cx="2596102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96102" cy="2135605"/>
              <a:chOff x="785815" y="680744"/>
              <a:chExt cx="2596102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1002" y="5155798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81394" y="1524017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426720" y="406400"/>
            <a:ext cx="5262880" cy="3291840"/>
            <a:chOff x="1412240" y="853440"/>
            <a:chExt cx="5262880" cy="3291840"/>
          </a:xfrm>
        </p:grpSpPr>
        <p:grpSp>
          <p:nvGrpSpPr>
            <p:cNvPr id="18" name="Group 17"/>
            <p:cNvGrpSpPr/>
            <p:nvPr/>
          </p:nvGrpSpPr>
          <p:grpSpPr>
            <a:xfrm>
              <a:off x="1412240" y="853440"/>
              <a:ext cx="5262880" cy="3291840"/>
              <a:chOff x="4074160" y="1076960"/>
              <a:chExt cx="5262880" cy="329184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4604751" y="2662997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074160" y="1076960"/>
                <a:ext cx="5262880" cy="329184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8699231" y="2662997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Connector 12"/>
              <p:cNvCxnSpPr>
                <a:stCxn id="10" idx="2"/>
                <a:endCxn id="10" idx="6"/>
              </p:cNvCxnSpPr>
              <p:nvPr/>
            </p:nvCxnSpPr>
            <p:spPr>
              <a:xfrm>
                <a:off x="4074160" y="2722880"/>
                <a:ext cx="52628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10" idx="0"/>
                <a:endCxn id="10" idx="4"/>
              </p:cNvCxnSpPr>
              <p:nvPr/>
            </p:nvCxnSpPr>
            <p:spPr>
              <a:xfrm>
                <a:off x="6705600" y="1076960"/>
                <a:ext cx="0" cy="329184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Arrow Connector 19"/>
            <p:cNvCxnSpPr/>
            <p:nvPr/>
          </p:nvCxnSpPr>
          <p:spPr>
            <a:xfrm>
              <a:off x="4185920" y="853440"/>
              <a:ext cx="0" cy="164592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4043680" y="2682240"/>
              <a:ext cx="263144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5262194" y="2690912"/>
                  <a:ext cx="19441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194" y="2690912"/>
                  <a:ext cx="194412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16129" r="-12903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278046" y="1368623"/>
                  <a:ext cx="21403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8046" y="1368623"/>
                  <a:ext cx="214033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25714" r="-25714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1626371" y="2029562"/>
                  <a:ext cx="75386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𝐹𝑜𝑐𝑢𝑠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6371" y="2029562"/>
                  <a:ext cx="753861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6452" r="-5645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707129" y="2029562"/>
                  <a:ext cx="75386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𝐹𝑜𝑐𝑢𝑠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7129" y="2029562"/>
                  <a:ext cx="753861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7317" r="-5691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/>
            <p:cNvCxnSpPr/>
            <p:nvPr/>
          </p:nvCxnSpPr>
          <p:spPr>
            <a:xfrm flipH="1" flipV="1">
              <a:off x="2063774" y="2682240"/>
              <a:ext cx="1979906" cy="867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3053727" y="2690911"/>
                  <a:ext cx="20281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3727" y="2690911"/>
                  <a:ext cx="202811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11765" r="-11765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7" name="Group 66"/>
          <p:cNvGrpSpPr/>
          <p:nvPr/>
        </p:nvGrpSpPr>
        <p:grpSpPr>
          <a:xfrm>
            <a:off x="6405643" y="148448"/>
            <a:ext cx="5518620" cy="4137995"/>
            <a:chOff x="6405643" y="148448"/>
            <a:chExt cx="5518620" cy="4137995"/>
          </a:xfrm>
        </p:grpSpPr>
        <p:grpSp>
          <p:nvGrpSpPr>
            <p:cNvPr id="64" name="Group 63"/>
            <p:cNvGrpSpPr/>
            <p:nvPr/>
          </p:nvGrpSpPr>
          <p:grpSpPr>
            <a:xfrm>
              <a:off x="6405643" y="557080"/>
              <a:ext cx="5518620" cy="3729363"/>
              <a:chOff x="6463142" y="28760"/>
              <a:chExt cx="5518620" cy="3729363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6464716" y="466283"/>
                <a:ext cx="5262880" cy="3291840"/>
                <a:chOff x="6464716" y="466283"/>
                <a:chExt cx="5262880" cy="3291840"/>
              </a:xfrm>
            </p:grpSpPr>
            <p:sp>
              <p:nvSpPr>
                <p:cNvPr id="44" name="Oval 43"/>
                <p:cNvSpPr/>
                <p:nvPr/>
              </p:nvSpPr>
              <p:spPr>
                <a:xfrm>
                  <a:off x="6464716" y="466283"/>
                  <a:ext cx="5262880" cy="329184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Freeform 55"/>
                <p:cNvSpPr/>
                <p:nvPr/>
              </p:nvSpPr>
              <p:spPr>
                <a:xfrm>
                  <a:off x="7239837" y="688312"/>
                  <a:ext cx="3778181" cy="1391697"/>
                </a:xfrm>
                <a:custGeom>
                  <a:avLst/>
                  <a:gdLst>
                    <a:gd name="connsiteX0" fmla="*/ 537587 w 3778181"/>
                    <a:gd name="connsiteY0" fmla="*/ 0 h 1391697"/>
                    <a:gd name="connsiteX1" fmla="*/ 442128 w 3778181"/>
                    <a:gd name="connsiteY1" fmla="*/ 40193 h 1391697"/>
                    <a:gd name="connsiteX2" fmla="*/ 366765 w 3778181"/>
                    <a:gd name="connsiteY2" fmla="*/ 70339 h 1391697"/>
                    <a:gd name="connsiteX3" fmla="*/ 301451 w 3778181"/>
                    <a:gd name="connsiteY3" fmla="*/ 100484 h 1391697"/>
                    <a:gd name="connsiteX4" fmla="*/ 246185 w 3778181"/>
                    <a:gd name="connsiteY4" fmla="*/ 120580 h 1391697"/>
                    <a:gd name="connsiteX5" fmla="*/ 180871 w 3778181"/>
                    <a:gd name="connsiteY5" fmla="*/ 150725 h 1391697"/>
                    <a:gd name="connsiteX6" fmla="*/ 120581 w 3778181"/>
                    <a:gd name="connsiteY6" fmla="*/ 190919 h 1391697"/>
                    <a:gd name="connsiteX7" fmla="*/ 65315 w 3778181"/>
                    <a:gd name="connsiteY7" fmla="*/ 216040 h 1391697"/>
                    <a:gd name="connsiteX8" fmla="*/ 0 w 3778181"/>
                    <a:gd name="connsiteY8" fmla="*/ 261257 h 1391697"/>
                    <a:gd name="connsiteX9" fmla="*/ 3778181 w 3778181"/>
                    <a:gd name="connsiteY9" fmla="*/ 1391697 h 1391697"/>
                    <a:gd name="connsiteX10" fmla="*/ 537587 w 3778181"/>
                    <a:gd name="connsiteY10" fmla="*/ 0 h 13916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78181" h="1391697">
                      <a:moveTo>
                        <a:pt x="537587" y="0"/>
                      </a:moveTo>
                      <a:lnTo>
                        <a:pt x="442128" y="40193"/>
                      </a:lnTo>
                      <a:lnTo>
                        <a:pt x="366765" y="70339"/>
                      </a:lnTo>
                      <a:lnTo>
                        <a:pt x="301451" y="100484"/>
                      </a:lnTo>
                      <a:lnTo>
                        <a:pt x="246185" y="120580"/>
                      </a:lnTo>
                      <a:lnTo>
                        <a:pt x="180871" y="150725"/>
                      </a:lnTo>
                      <a:lnTo>
                        <a:pt x="120581" y="190919"/>
                      </a:lnTo>
                      <a:lnTo>
                        <a:pt x="65315" y="216040"/>
                      </a:lnTo>
                      <a:lnTo>
                        <a:pt x="0" y="261257"/>
                      </a:lnTo>
                      <a:lnTo>
                        <a:pt x="3778181" y="1391697"/>
                      </a:lnTo>
                      <a:lnTo>
                        <a:pt x="537587" y="0"/>
                      </a:ln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Freeform 56"/>
                <p:cNvSpPr/>
                <p:nvPr/>
              </p:nvSpPr>
              <p:spPr>
                <a:xfrm>
                  <a:off x="10661301" y="793820"/>
                  <a:ext cx="989763" cy="1331406"/>
                </a:xfrm>
                <a:custGeom>
                  <a:avLst/>
                  <a:gdLst>
                    <a:gd name="connsiteX0" fmla="*/ 497394 w 989763"/>
                    <a:gd name="connsiteY0" fmla="*/ 1331406 h 1331406"/>
                    <a:gd name="connsiteX1" fmla="*/ 989763 w 989763"/>
                    <a:gd name="connsiteY1" fmla="*/ 919424 h 1331406"/>
                    <a:gd name="connsiteX2" fmla="*/ 949569 w 989763"/>
                    <a:gd name="connsiteY2" fmla="*/ 818940 h 1331406"/>
                    <a:gd name="connsiteX3" fmla="*/ 909376 w 989763"/>
                    <a:gd name="connsiteY3" fmla="*/ 753626 h 1331406"/>
                    <a:gd name="connsiteX4" fmla="*/ 823965 w 989763"/>
                    <a:gd name="connsiteY4" fmla="*/ 633046 h 1331406"/>
                    <a:gd name="connsiteX5" fmla="*/ 763675 w 989763"/>
                    <a:gd name="connsiteY5" fmla="*/ 547635 h 1331406"/>
                    <a:gd name="connsiteX6" fmla="*/ 683288 w 989763"/>
                    <a:gd name="connsiteY6" fmla="*/ 467248 h 1331406"/>
                    <a:gd name="connsiteX7" fmla="*/ 622998 w 989763"/>
                    <a:gd name="connsiteY7" fmla="*/ 401934 h 1331406"/>
                    <a:gd name="connsiteX8" fmla="*/ 552659 w 989763"/>
                    <a:gd name="connsiteY8" fmla="*/ 341644 h 1331406"/>
                    <a:gd name="connsiteX9" fmla="*/ 427055 w 989763"/>
                    <a:gd name="connsiteY9" fmla="*/ 241160 h 1331406"/>
                    <a:gd name="connsiteX10" fmla="*/ 346668 w 989763"/>
                    <a:gd name="connsiteY10" fmla="*/ 190918 h 1331406"/>
                    <a:gd name="connsiteX11" fmla="*/ 276330 w 989763"/>
                    <a:gd name="connsiteY11" fmla="*/ 145701 h 1331406"/>
                    <a:gd name="connsiteX12" fmla="*/ 211015 w 989763"/>
                    <a:gd name="connsiteY12" fmla="*/ 105507 h 1331406"/>
                    <a:gd name="connsiteX13" fmla="*/ 125604 w 989763"/>
                    <a:gd name="connsiteY13" fmla="*/ 50242 h 1331406"/>
                    <a:gd name="connsiteX14" fmla="*/ 0 w 989763"/>
                    <a:gd name="connsiteY14" fmla="*/ 0 h 1331406"/>
                    <a:gd name="connsiteX15" fmla="*/ 467248 w 989763"/>
                    <a:gd name="connsiteY15" fmla="*/ 1266092 h 1331406"/>
                    <a:gd name="connsiteX16" fmla="*/ 497394 w 989763"/>
                    <a:gd name="connsiteY16" fmla="*/ 1331406 h 1331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989763" h="1331406">
                      <a:moveTo>
                        <a:pt x="497394" y="1331406"/>
                      </a:moveTo>
                      <a:lnTo>
                        <a:pt x="989763" y="919424"/>
                      </a:lnTo>
                      <a:lnTo>
                        <a:pt x="949569" y="818940"/>
                      </a:lnTo>
                      <a:lnTo>
                        <a:pt x="909376" y="753626"/>
                      </a:lnTo>
                      <a:lnTo>
                        <a:pt x="823965" y="633046"/>
                      </a:lnTo>
                      <a:lnTo>
                        <a:pt x="763675" y="547635"/>
                      </a:lnTo>
                      <a:lnTo>
                        <a:pt x="683288" y="467248"/>
                      </a:lnTo>
                      <a:lnTo>
                        <a:pt x="622998" y="401934"/>
                      </a:lnTo>
                      <a:lnTo>
                        <a:pt x="552659" y="341644"/>
                      </a:lnTo>
                      <a:lnTo>
                        <a:pt x="427055" y="241160"/>
                      </a:lnTo>
                      <a:lnTo>
                        <a:pt x="346668" y="190918"/>
                      </a:lnTo>
                      <a:lnTo>
                        <a:pt x="276330" y="145701"/>
                      </a:lnTo>
                      <a:lnTo>
                        <a:pt x="211015" y="105507"/>
                      </a:lnTo>
                      <a:lnTo>
                        <a:pt x="125604" y="50242"/>
                      </a:lnTo>
                      <a:lnTo>
                        <a:pt x="0" y="0"/>
                      </a:lnTo>
                      <a:lnTo>
                        <a:pt x="467248" y="1266092"/>
                      </a:lnTo>
                      <a:lnTo>
                        <a:pt x="497394" y="1331406"/>
                      </a:ln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11089787" y="2052320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9" name="Arc 58"/>
              <p:cNvSpPr/>
              <p:nvPr/>
            </p:nvSpPr>
            <p:spPr>
              <a:xfrm>
                <a:off x="6463142" y="28760"/>
                <a:ext cx="5315039" cy="2338339"/>
              </a:xfrm>
              <a:prstGeom prst="arc">
                <a:avLst>
                  <a:gd name="adj1" fmla="val 11859802"/>
                  <a:gd name="adj2" fmla="val 21085770"/>
                </a:avLst>
              </a:prstGeom>
              <a:ln w="28575">
                <a:solidFill>
                  <a:schemeClr val="tx1"/>
                </a:solidFill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11746826" y="1428633"/>
                    <a:ext cx="23493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0" name="TextBox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746826" y="1428633"/>
                    <a:ext cx="234936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3684" r="-23684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10653173" y="444601"/>
                    <a:ext cx="24570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53173" y="444601"/>
                    <a:ext cx="245708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0000" r="-22500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7669506" y="339755"/>
                    <a:ext cx="23493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9506" y="339755"/>
                    <a:ext cx="234936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3684" r="-18421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6919895" y="706193"/>
                    <a:ext cx="25596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19895" y="706193"/>
                    <a:ext cx="255968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1429" r="-1666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8363794" y="148448"/>
                  <a:ext cx="203793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𝑚𝑜𝑡𝑖𝑜𝑛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𝑝𝑙𝑎𝑛𝑒𝑡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3794" y="148448"/>
                  <a:ext cx="2037930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2096" r="-3593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10779237" y="2819831"/>
                  <a:ext cx="50610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𝑆𝑢𝑛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9237" y="2819831"/>
                  <a:ext cx="506101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9639" r="-9639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82239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222138" y="482551"/>
            <a:ext cx="3171419" cy="2733073"/>
            <a:chOff x="3491415" y="1256331"/>
            <a:chExt cx="3171419" cy="2733073"/>
          </a:xfrm>
        </p:grpSpPr>
        <p:sp>
          <p:nvSpPr>
            <p:cNvPr id="4" name="Oval 3"/>
            <p:cNvSpPr/>
            <p:nvPr/>
          </p:nvSpPr>
          <p:spPr>
            <a:xfrm>
              <a:off x="4462511" y="2202554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6078655" y="1862525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491415" y="1843088"/>
              <a:ext cx="2214558" cy="2146316"/>
              <a:chOff x="1129904" y="708040"/>
              <a:chExt cx="2214558" cy="2146316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163211" y="708040"/>
                <a:ext cx="2181251" cy="2146316"/>
                <a:chOff x="1190506" y="680744"/>
                <a:chExt cx="2181251" cy="2146316"/>
              </a:xfrm>
            </p:grpSpPr>
            <p:cxnSp>
              <p:nvCxnSpPr>
                <p:cNvPr id="9" name="Straight Arrow Connector 8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/>
                <p:cNvCxnSpPr/>
                <p:nvPr/>
              </p:nvCxnSpPr>
              <p:spPr>
                <a:xfrm flipV="1">
                  <a:off x="1496853" y="252509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Rectangle 11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Rectangle 12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" name="Rectangle 7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15" name="Straight Arrow Connector 14"/>
            <p:cNvCxnSpPr/>
            <p:nvPr/>
          </p:nvCxnSpPr>
          <p:spPr>
            <a:xfrm flipV="1">
              <a:off x="3850799" y="2322221"/>
              <a:ext cx="632032" cy="13652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3850799" y="1952889"/>
              <a:ext cx="2236335" cy="17345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4033136" y="1894098"/>
                  <a:ext cx="38722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3136" y="1894098"/>
                  <a:ext cx="387222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2500" r="-4688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6269649" y="1515518"/>
                  <a:ext cx="39318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9649" y="1515518"/>
                  <a:ext cx="393185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12308" r="-6154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/>
            <p:nvPr/>
          </p:nvCxnSpPr>
          <p:spPr>
            <a:xfrm flipH="1">
              <a:off x="4517657" y="1912706"/>
              <a:ext cx="1699463" cy="35382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4546480" y="2137555"/>
              <a:ext cx="641002" cy="12864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4809317" y="1605466"/>
                  <a:ext cx="39286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9317" y="1605466"/>
                  <a:ext cx="392864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5625" t="-33333" r="-48438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5143053" y="2697055"/>
                  <a:ext cx="2838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3053" y="2697055"/>
                  <a:ext cx="283859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19149" t="-33333" r="-65957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3949153" y="2629757"/>
                  <a:ext cx="2838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9153" y="2629757"/>
                  <a:ext cx="283859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21739" t="-33333" r="-67391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/>
            <p:cNvCxnSpPr/>
            <p:nvPr/>
          </p:nvCxnSpPr>
          <p:spPr>
            <a:xfrm flipH="1">
              <a:off x="4456865" y="1769749"/>
              <a:ext cx="1630269" cy="3247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4583454" y="2331195"/>
                  <a:ext cx="42229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3454" y="2331195"/>
                  <a:ext cx="422295" cy="345159"/>
                </a:xfrm>
                <a:prstGeom prst="rect">
                  <a:avLst/>
                </a:prstGeom>
                <a:blipFill>
                  <a:blip r:embed="rId10"/>
                  <a:stretch>
                    <a:fillRect l="-13043" t="-33333" r="-43478" b="-175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/>
            <p:nvPr/>
          </p:nvCxnSpPr>
          <p:spPr>
            <a:xfrm flipH="1">
              <a:off x="5761233" y="1629103"/>
              <a:ext cx="278106" cy="571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756553" y="1256331"/>
                  <a:ext cx="39286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6553" y="1256331"/>
                  <a:ext cx="392864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6250" t="-17647" r="-39063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6" name="Group 175"/>
          <p:cNvGrpSpPr/>
          <p:nvPr/>
        </p:nvGrpSpPr>
        <p:grpSpPr>
          <a:xfrm>
            <a:off x="7605346" y="288596"/>
            <a:ext cx="3931311" cy="4113371"/>
            <a:chOff x="7605346" y="288596"/>
            <a:chExt cx="3931311" cy="4113371"/>
          </a:xfrm>
        </p:grpSpPr>
        <p:cxnSp>
          <p:nvCxnSpPr>
            <p:cNvPr id="117" name="Straight Connector 116"/>
            <p:cNvCxnSpPr>
              <a:endCxn id="51" idx="0"/>
            </p:cNvCxnSpPr>
            <p:nvPr/>
          </p:nvCxnSpPr>
          <p:spPr>
            <a:xfrm>
              <a:off x="8803596" y="2885989"/>
              <a:ext cx="1165174" cy="26325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oup 120"/>
            <p:cNvGrpSpPr/>
            <p:nvPr/>
          </p:nvGrpSpPr>
          <p:grpSpPr>
            <a:xfrm>
              <a:off x="7605346" y="288596"/>
              <a:ext cx="3931311" cy="4113371"/>
              <a:chOff x="7605346" y="288596"/>
              <a:chExt cx="3931311" cy="4113371"/>
            </a:xfrm>
          </p:grpSpPr>
          <p:grpSp>
            <p:nvGrpSpPr>
              <p:cNvPr id="83" name="Group 82"/>
              <p:cNvGrpSpPr/>
              <p:nvPr/>
            </p:nvGrpSpPr>
            <p:grpSpPr>
              <a:xfrm>
                <a:off x="7605346" y="288596"/>
                <a:ext cx="3931311" cy="4113371"/>
                <a:chOff x="4932484" y="471343"/>
                <a:chExt cx="3931311" cy="4113371"/>
              </a:xfrm>
            </p:grpSpPr>
            <p:grpSp>
              <p:nvGrpSpPr>
                <p:cNvPr id="80" name="Group 79"/>
                <p:cNvGrpSpPr/>
                <p:nvPr/>
              </p:nvGrpSpPr>
              <p:grpSpPr>
                <a:xfrm>
                  <a:off x="4932484" y="471343"/>
                  <a:ext cx="3732042" cy="4113371"/>
                  <a:chOff x="4932484" y="1453402"/>
                  <a:chExt cx="3732042" cy="4113371"/>
                </a:xfrm>
              </p:grpSpPr>
              <p:grpSp>
                <p:nvGrpSpPr>
                  <p:cNvPr id="53" name="Group 52"/>
                  <p:cNvGrpSpPr/>
                  <p:nvPr/>
                </p:nvGrpSpPr>
                <p:grpSpPr>
                  <a:xfrm>
                    <a:off x="4932484" y="2670030"/>
                    <a:ext cx="2496525" cy="2500410"/>
                    <a:chOff x="5099538" y="1138926"/>
                    <a:chExt cx="2496525" cy="2500410"/>
                  </a:xfrm>
                </p:grpSpPr>
                <p:sp>
                  <p:nvSpPr>
                    <p:cNvPr id="47" name="Oval 46"/>
                    <p:cNvSpPr/>
                    <p:nvPr/>
                  </p:nvSpPr>
                  <p:spPr>
                    <a:xfrm>
                      <a:off x="5099539" y="1274206"/>
                      <a:ext cx="2365130" cy="236513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" name="Oval 47"/>
                    <p:cNvSpPr/>
                    <p:nvPr/>
                  </p:nvSpPr>
                  <p:spPr>
                    <a:xfrm>
                      <a:off x="6221632" y="1138926"/>
                      <a:ext cx="120943" cy="119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" name="Oval 48"/>
                    <p:cNvSpPr/>
                    <p:nvPr/>
                  </p:nvSpPr>
                  <p:spPr>
                    <a:xfrm>
                      <a:off x="7475120" y="2475322"/>
                      <a:ext cx="120943" cy="119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" name="Arc 50"/>
                    <p:cNvSpPr/>
                    <p:nvPr/>
                  </p:nvSpPr>
                  <p:spPr>
                    <a:xfrm>
                      <a:off x="5099538" y="2333845"/>
                      <a:ext cx="2365130" cy="402721"/>
                    </a:xfrm>
                    <a:prstGeom prst="arc">
                      <a:avLst>
                        <a:gd name="adj1" fmla="val 31471"/>
                        <a:gd name="adj2" fmla="val 10840678"/>
                      </a:avLst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" name="Arc 51"/>
                    <p:cNvSpPr/>
                    <p:nvPr/>
                  </p:nvSpPr>
                  <p:spPr>
                    <a:xfrm>
                      <a:off x="5099538" y="2318331"/>
                      <a:ext cx="2365130" cy="402721"/>
                    </a:xfrm>
                    <a:prstGeom prst="arc">
                      <a:avLst>
                        <a:gd name="adj1" fmla="val 10819517"/>
                        <a:gd name="adj2" fmla="val 21596417"/>
                      </a:avLst>
                    </a:prstGeom>
                    <a:ln w="38100"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55" name="Straight Connector 54"/>
                  <p:cNvCxnSpPr>
                    <a:stCxn id="48" idx="4"/>
                  </p:cNvCxnSpPr>
                  <p:nvPr/>
                </p:nvCxnSpPr>
                <p:spPr>
                  <a:xfrm flipH="1">
                    <a:off x="6100201" y="2789796"/>
                    <a:ext cx="14849" cy="277697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9" name="Curved Left Arrow 58"/>
                  <p:cNvSpPr/>
                  <p:nvPr/>
                </p:nvSpPr>
                <p:spPr>
                  <a:xfrm flipV="1">
                    <a:off x="5816948" y="5334127"/>
                    <a:ext cx="731520" cy="215464"/>
                  </a:xfrm>
                  <a:prstGeom prst="curvedLeftArrow">
                    <a:avLst>
                      <a:gd name="adj1" fmla="val 13562"/>
                      <a:gd name="adj2" fmla="val 31562"/>
                      <a:gd name="adj3" fmla="val 19346"/>
                    </a:avLst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0" name="Oval 59"/>
                  <p:cNvSpPr/>
                  <p:nvPr/>
                </p:nvSpPr>
                <p:spPr>
                  <a:xfrm>
                    <a:off x="8216604" y="4006426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2" name="Straight Arrow Connector 61"/>
                  <p:cNvCxnSpPr>
                    <a:stCxn id="60" idx="2"/>
                  </p:cNvCxnSpPr>
                  <p:nvPr/>
                </p:nvCxnSpPr>
                <p:spPr>
                  <a:xfrm flipH="1">
                    <a:off x="7716325" y="4066309"/>
                    <a:ext cx="500279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Arrow Connector 62"/>
                  <p:cNvCxnSpPr/>
                  <p:nvPr/>
                </p:nvCxnSpPr>
                <p:spPr>
                  <a:xfrm>
                    <a:off x="8337547" y="4066309"/>
                    <a:ext cx="326979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7" name="Oval 66"/>
                  <p:cNvSpPr/>
                  <p:nvPr/>
                </p:nvSpPr>
                <p:spPr>
                  <a:xfrm>
                    <a:off x="6054578" y="1987973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8" name="Straight Arrow Connector 67"/>
                  <p:cNvCxnSpPr/>
                  <p:nvPr/>
                </p:nvCxnSpPr>
                <p:spPr>
                  <a:xfrm>
                    <a:off x="6117785" y="2087086"/>
                    <a:ext cx="0" cy="532763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Arrow Connector 68"/>
                  <p:cNvCxnSpPr/>
                  <p:nvPr/>
                </p:nvCxnSpPr>
                <p:spPr>
                  <a:xfrm flipV="1">
                    <a:off x="6115050" y="1453402"/>
                    <a:ext cx="0" cy="52254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4" name="TextBox 73"/>
                      <p:cNvSpPr txBox="1"/>
                      <p:nvPr/>
                    </p:nvSpPr>
                    <p:spPr>
                      <a:xfrm>
                        <a:off x="6182708" y="2156672"/>
                        <a:ext cx="303865" cy="37721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𝑔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4" name="TextBox 7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182708" y="2156672"/>
                        <a:ext cx="303865" cy="377219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 l="-18000" t="-32258" r="-70000" b="-1774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5" name="TextBox 74"/>
                      <p:cNvSpPr txBox="1"/>
                      <p:nvPr/>
                    </p:nvSpPr>
                    <p:spPr>
                      <a:xfrm>
                        <a:off x="7814532" y="4108107"/>
                        <a:ext cx="303865" cy="37721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𝑔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5" name="TextBox 7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14532" y="4108107"/>
                        <a:ext cx="303865" cy="377219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 l="-16000" t="-32258" r="-72000" b="-1774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6" name="TextBox 75"/>
                      <p:cNvSpPr txBox="1"/>
                      <p:nvPr/>
                    </p:nvSpPr>
                    <p:spPr>
                      <a:xfrm>
                        <a:off x="8368852" y="4124136"/>
                        <a:ext cx="264367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𝑁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6" name="TextBox 7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368852" y="4124136"/>
                        <a:ext cx="264367" cy="345159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 l="-18182" r="-18182" b="-877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7" name="TextBox 76"/>
                      <p:cNvSpPr txBox="1"/>
                      <p:nvPr/>
                    </p:nvSpPr>
                    <p:spPr>
                      <a:xfrm>
                        <a:off x="6175521" y="1585712"/>
                        <a:ext cx="264367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𝑁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7" name="TextBox 7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175521" y="1585712"/>
                        <a:ext cx="264367" cy="345159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 l="-20930" r="-18605" b="-877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78" name="Right Arrow 77"/>
                  <p:cNvSpPr/>
                  <p:nvPr/>
                </p:nvSpPr>
                <p:spPr>
                  <a:xfrm rot="10800000">
                    <a:off x="7866140" y="3730456"/>
                    <a:ext cx="700928" cy="118979"/>
                  </a:xfrm>
                  <a:prstGeom prst="rightArrow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9" name="TextBox 78"/>
                      <p:cNvSpPr txBox="1"/>
                      <p:nvPr/>
                    </p:nvSpPr>
                    <p:spPr>
                      <a:xfrm>
                        <a:off x="8118397" y="3419576"/>
                        <a:ext cx="21948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𝑎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9" name="TextBox 7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118397" y="3419576"/>
                        <a:ext cx="219483" cy="307777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 l="-19444" t="-36000" r="-94444" b="-6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TextBox 80"/>
                    <p:cNvSpPr txBox="1"/>
                    <p:nvPr/>
                  </p:nvSpPr>
                  <p:spPr>
                    <a:xfrm>
                      <a:off x="7873909" y="3648808"/>
                      <a:ext cx="98988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𝑒𝑞𝑢𝑎𝑡𝑜𝑟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1" name="TextBox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73909" y="3648808"/>
                      <a:ext cx="989886" cy="307777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6790" r="-7407" b="-34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2" name="TextBox 81"/>
                    <p:cNvSpPr txBox="1"/>
                    <p:nvPr/>
                  </p:nvSpPr>
                  <p:spPr>
                    <a:xfrm>
                      <a:off x="5212389" y="879690"/>
                      <a:ext cx="56348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𝑝𝑜𝑙𝑒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2" name="TextBox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12389" y="879690"/>
                      <a:ext cx="563488" cy="307777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l="-15217" r="-13043" b="-3725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TextBox 119"/>
                  <p:cNvSpPr txBox="1"/>
                  <p:nvPr/>
                </p:nvSpPr>
                <p:spPr>
                  <a:xfrm>
                    <a:off x="9545109" y="3066506"/>
                    <a:ext cx="24154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0" name="TextBox 1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5109" y="3066506"/>
                    <a:ext cx="241540" cy="30777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23077" r="-20513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1" name="Group 20"/>
          <p:cNvGrpSpPr/>
          <p:nvPr/>
        </p:nvGrpSpPr>
        <p:grpSpPr>
          <a:xfrm>
            <a:off x="975117" y="3466061"/>
            <a:ext cx="5830479" cy="3201062"/>
            <a:chOff x="975117" y="3466061"/>
            <a:chExt cx="5830479" cy="3201062"/>
          </a:xfrm>
        </p:grpSpPr>
        <p:grpSp>
          <p:nvGrpSpPr>
            <p:cNvPr id="18" name="Group 17"/>
            <p:cNvGrpSpPr/>
            <p:nvPr/>
          </p:nvGrpSpPr>
          <p:grpSpPr>
            <a:xfrm>
              <a:off x="975117" y="3466061"/>
              <a:ext cx="5830479" cy="3201062"/>
              <a:chOff x="975117" y="3466061"/>
              <a:chExt cx="5830479" cy="3201062"/>
            </a:xfrm>
          </p:grpSpPr>
          <p:grpSp>
            <p:nvGrpSpPr>
              <p:cNvPr id="184" name="Group 183"/>
              <p:cNvGrpSpPr/>
              <p:nvPr/>
            </p:nvGrpSpPr>
            <p:grpSpPr>
              <a:xfrm>
                <a:off x="3143906" y="3466061"/>
                <a:ext cx="3661690" cy="3201062"/>
                <a:chOff x="2802070" y="2713455"/>
                <a:chExt cx="3661690" cy="3201062"/>
              </a:xfrm>
            </p:grpSpPr>
            <p:grpSp>
              <p:nvGrpSpPr>
                <p:cNvPr id="84" name="Group 83"/>
                <p:cNvGrpSpPr/>
                <p:nvPr/>
              </p:nvGrpSpPr>
              <p:grpSpPr>
                <a:xfrm>
                  <a:off x="2802070" y="2713455"/>
                  <a:ext cx="3661690" cy="3201062"/>
                  <a:chOff x="4932484" y="1383652"/>
                  <a:chExt cx="3661690" cy="3201062"/>
                </a:xfrm>
              </p:grpSpPr>
              <p:grpSp>
                <p:nvGrpSpPr>
                  <p:cNvPr id="85" name="Group 84"/>
                  <p:cNvGrpSpPr/>
                  <p:nvPr/>
                </p:nvGrpSpPr>
                <p:grpSpPr>
                  <a:xfrm>
                    <a:off x="4932484" y="1724150"/>
                    <a:ext cx="3661690" cy="2860564"/>
                    <a:chOff x="4932484" y="2706209"/>
                    <a:chExt cx="3661690" cy="2860564"/>
                  </a:xfrm>
                </p:grpSpPr>
                <p:grpSp>
                  <p:nvGrpSpPr>
                    <p:cNvPr id="88" name="Group 87"/>
                    <p:cNvGrpSpPr/>
                    <p:nvPr/>
                  </p:nvGrpSpPr>
                  <p:grpSpPr>
                    <a:xfrm>
                      <a:off x="4932484" y="2805310"/>
                      <a:ext cx="2380310" cy="2365130"/>
                      <a:chOff x="5099538" y="1274206"/>
                      <a:chExt cx="2380310" cy="2365130"/>
                    </a:xfrm>
                  </p:grpSpPr>
                  <p:sp>
                    <p:nvSpPr>
                      <p:cNvPr id="103" name="Oval 102"/>
                      <p:cNvSpPr/>
                      <p:nvPr/>
                    </p:nvSpPr>
                    <p:spPr>
                      <a:xfrm>
                        <a:off x="5099539" y="1274206"/>
                        <a:ext cx="2365130" cy="236513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05" name="Oval 104"/>
                      <p:cNvSpPr/>
                      <p:nvPr/>
                    </p:nvSpPr>
                    <p:spPr>
                      <a:xfrm>
                        <a:off x="7358905" y="1882532"/>
                        <a:ext cx="120943" cy="11976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06" name="Arc 105"/>
                      <p:cNvSpPr/>
                      <p:nvPr/>
                    </p:nvSpPr>
                    <p:spPr>
                      <a:xfrm>
                        <a:off x="5099538" y="2333845"/>
                        <a:ext cx="2365130" cy="402721"/>
                      </a:xfrm>
                      <a:prstGeom prst="arc">
                        <a:avLst>
                          <a:gd name="adj1" fmla="val 31471"/>
                          <a:gd name="adj2" fmla="val 10840678"/>
                        </a:avLst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07" name="Arc 106"/>
                      <p:cNvSpPr/>
                      <p:nvPr/>
                    </p:nvSpPr>
                    <p:spPr>
                      <a:xfrm>
                        <a:off x="5099538" y="2318331"/>
                        <a:ext cx="2365130" cy="402721"/>
                      </a:xfrm>
                      <a:prstGeom prst="arc">
                        <a:avLst>
                          <a:gd name="adj1" fmla="val 10819517"/>
                          <a:gd name="adj2" fmla="val 21596417"/>
                        </a:avLst>
                      </a:prstGeom>
                      <a:ln w="38100">
                        <a:solidFill>
                          <a:schemeClr val="tx1"/>
                        </a:solidFill>
                        <a:prstDash val="sys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cxnSp>
                  <p:nvCxnSpPr>
                    <p:cNvPr id="89" name="Straight Connector 88"/>
                    <p:cNvCxnSpPr/>
                    <p:nvPr/>
                  </p:nvCxnSpPr>
                  <p:spPr>
                    <a:xfrm flipH="1">
                      <a:off x="6100201" y="2789796"/>
                      <a:ext cx="14849" cy="277697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0" name="Curved Left Arrow 89"/>
                    <p:cNvSpPr/>
                    <p:nvPr/>
                  </p:nvSpPr>
                  <p:spPr>
                    <a:xfrm flipV="1">
                      <a:off x="5816948" y="5334127"/>
                      <a:ext cx="731520" cy="215464"/>
                    </a:xfrm>
                    <a:prstGeom prst="curvedLeftArrow">
                      <a:avLst>
                        <a:gd name="adj1" fmla="val 13562"/>
                        <a:gd name="adj2" fmla="val 31562"/>
                        <a:gd name="adj3" fmla="val 19346"/>
                      </a:avLst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91" name="Oval 90"/>
                    <p:cNvSpPr/>
                    <p:nvPr/>
                  </p:nvSpPr>
                  <p:spPr>
                    <a:xfrm>
                      <a:off x="8083769" y="3413636"/>
                      <a:ext cx="120943" cy="119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2" name="Straight Arrow Connector 91"/>
                    <p:cNvCxnSpPr/>
                    <p:nvPr/>
                  </p:nvCxnSpPr>
                  <p:spPr>
                    <a:xfrm flipH="1">
                      <a:off x="7613049" y="3515818"/>
                      <a:ext cx="483566" cy="252059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Straight Arrow Connector 92"/>
                    <p:cNvCxnSpPr/>
                    <p:nvPr/>
                  </p:nvCxnSpPr>
                  <p:spPr>
                    <a:xfrm flipV="1">
                      <a:off x="8172978" y="3108156"/>
                      <a:ext cx="249355" cy="333041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8" name="TextBox 97"/>
                        <p:cNvSpPr txBox="1"/>
                        <p:nvPr/>
                      </p:nvSpPr>
                      <p:spPr>
                        <a:xfrm>
                          <a:off x="7823872" y="3644376"/>
                          <a:ext cx="303865" cy="37721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𝐹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98" name="TextBox 97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823872" y="3644376"/>
                          <a:ext cx="303865" cy="377219"/>
                        </a:xfrm>
                        <a:prstGeom prst="rect">
                          <a:avLst/>
                        </a:prstGeom>
                        <a:blipFill>
                          <a:blip r:embed="rId20"/>
                          <a:stretch>
                            <a:fillRect l="-16000" t="-30645" r="-72000" b="-1774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9" name="TextBox 98"/>
                        <p:cNvSpPr txBox="1"/>
                        <p:nvPr/>
                      </p:nvSpPr>
                      <p:spPr>
                        <a:xfrm>
                          <a:off x="8365714" y="3272205"/>
                          <a:ext cx="228460" cy="34515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𝑇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99" name="TextBox 98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365714" y="3272205"/>
                          <a:ext cx="228460" cy="345159"/>
                        </a:xfrm>
                        <a:prstGeom prst="rect">
                          <a:avLst/>
                        </a:prstGeom>
                        <a:blipFill>
                          <a:blip r:embed="rId21"/>
                          <a:stretch>
                            <a:fillRect l="-21053" r="-21053" b="-877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101" name="Right Arrow 100"/>
                    <p:cNvSpPr/>
                    <p:nvPr/>
                  </p:nvSpPr>
                  <p:spPr>
                    <a:xfrm rot="10800000">
                      <a:off x="7452306" y="3022235"/>
                      <a:ext cx="700928" cy="118979"/>
                    </a:xfrm>
                    <a:prstGeom prst="rightArrow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2" name="TextBox 101"/>
                        <p:cNvSpPr txBox="1"/>
                        <p:nvPr/>
                      </p:nvSpPr>
                      <p:spPr>
                        <a:xfrm>
                          <a:off x="7704790" y="2706209"/>
                          <a:ext cx="219483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𝑎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02" name="TextBox 10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704790" y="2706209"/>
                          <a:ext cx="219483" cy="307777"/>
                        </a:xfrm>
                        <a:prstGeom prst="rect">
                          <a:avLst/>
                        </a:prstGeom>
                        <a:blipFill>
                          <a:blip r:embed="rId22"/>
                          <a:stretch>
                            <a:fillRect l="-22222" t="-33333" r="-91667" b="-588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7" name="TextBox 86"/>
                      <p:cNvSpPr txBox="1"/>
                      <p:nvPr/>
                    </p:nvSpPr>
                    <p:spPr>
                      <a:xfrm>
                        <a:off x="5809631" y="1383652"/>
                        <a:ext cx="56348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𝑝𝑜𝑙𝑒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7" name="TextBox 8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809631" y="1383652"/>
                        <a:ext cx="563488" cy="307777"/>
                      </a:xfrm>
                      <a:prstGeom prst="rect">
                        <a:avLst/>
                      </a:prstGeom>
                      <a:blipFill>
                        <a:blip r:embed="rId23"/>
                        <a:stretch>
                          <a:fillRect l="-15217" r="-13043" b="-3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15" name="Arc 114"/>
                <p:cNvSpPr/>
                <p:nvPr/>
              </p:nvSpPr>
              <p:spPr>
                <a:xfrm>
                  <a:off x="2916847" y="3705225"/>
                  <a:ext cx="2120801" cy="268934"/>
                </a:xfrm>
                <a:prstGeom prst="arc">
                  <a:avLst>
                    <a:gd name="adj1" fmla="val 10819517"/>
                    <a:gd name="adj2" fmla="val 21596417"/>
                  </a:avLst>
                </a:prstGeom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Arc 115"/>
                <p:cNvSpPr/>
                <p:nvPr/>
              </p:nvSpPr>
              <p:spPr>
                <a:xfrm>
                  <a:off x="2933137" y="3709283"/>
                  <a:ext cx="2120801" cy="268934"/>
                </a:xfrm>
                <a:prstGeom prst="arc">
                  <a:avLst>
                    <a:gd name="adj1" fmla="val 31471"/>
                    <a:gd name="adj2" fmla="val 10840678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7" name="Straight Connector 176"/>
                <p:cNvCxnSpPr/>
                <p:nvPr/>
              </p:nvCxnSpPr>
              <p:spPr>
                <a:xfrm flipV="1">
                  <a:off x="3969787" y="3877177"/>
                  <a:ext cx="1100827" cy="51205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/>
              </p:nvCxnSpPr>
              <p:spPr>
                <a:xfrm>
                  <a:off x="3984635" y="3840314"/>
                  <a:ext cx="112474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1" name="TextBox 180"/>
                    <p:cNvSpPr txBox="1"/>
                    <p:nvPr/>
                  </p:nvSpPr>
                  <p:spPr>
                    <a:xfrm>
                      <a:off x="4060584" y="3393320"/>
                      <a:ext cx="733662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𝑅𝑠𝑖𝑛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81" name="TextBox 1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60584" y="3393320"/>
                      <a:ext cx="733662" cy="307777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 l="-7500" r="-6667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TextBox 181"/>
                    <p:cNvSpPr txBox="1"/>
                    <p:nvPr/>
                  </p:nvSpPr>
                  <p:spPr>
                    <a:xfrm>
                      <a:off x="4836861" y="3955781"/>
                      <a:ext cx="24154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82" name="TextBox 1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36861" y="3955781"/>
                      <a:ext cx="241540" cy="307777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 l="-23077" r="-20513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3" name="TextBox 182"/>
                    <p:cNvSpPr txBox="1"/>
                    <p:nvPr/>
                  </p:nvSpPr>
                  <p:spPr>
                    <a:xfrm>
                      <a:off x="4067813" y="3921755"/>
                      <a:ext cx="22230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83" name="TextBox 18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67813" y="3921755"/>
                      <a:ext cx="222304" cy="307777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 l="-25000" r="-25000" b="-1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" name="Group 16"/>
              <p:cNvGrpSpPr/>
              <p:nvPr/>
            </p:nvGrpSpPr>
            <p:grpSpPr>
              <a:xfrm>
                <a:off x="975117" y="4226713"/>
                <a:ext cx="1512159" cy="1522244"/>
                <a:chOff x="756385" y="3905659"/>
                <a:chExt cx="1512159" cy="1522244"/>
              </a:xfrm>
            </p:grpSpPr>
            <p:sp>
              <p:nvSpPr>
                <p:cNvPr id="86" name="Oval 85"/>
                <p:cNvSpPr/>
                <p:nvPr/>
              </p:nvSpPr>
              <p:spPr>
                <a:xfrm>
                  <a:off x="1606496" y="5308137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" name="Straight Connector 2"/>
                <p:cNvCxnSpPr/>
                <p:nvPr/>
              </p:nvCxnSpPr>
              <p:spPr>
                <a:xfrm flipH="1" flipV="1">
                  <a:off x="1499244" y="4005634"/>
                  <a:ext cx="158931" cy="133925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Rectangle 15"/>
                <p:cNvSpPr/>
                <p:nvPr/>
              </p:nvSpPr>
              <p:spPr>
                <a:xfrm>
                  <a:off x="756385" y="3905659"/>
                  <a:ext cx="1512159" cy="99973"/>
                </a:xfrm>
                <a:prstGeom prst="rect">
                  <a:avLst/>
                </a:prstGeom>
                <a:solidFill>
                  <a:schemeClr val="bg2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1014469" y="5963013"/>
                  <a:ext cx="131613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𝑃𝑙𝑢𝑚𝑏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𝑙𝑖𝑛𝑒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4469" y="5963013"/>
                  <a:ext cx="1316130" cy="307777"/>
                </a:xfrm>
                <a:prstGeom prst="rect">
                  <a:avLst/>
                </a:prstGeom>
                <a:blipFill>
                  <a:blip r:embed="rId27"/>
                  <a:stretch>
                    <a:fillRect l="-3704" r="-3241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93823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676331" y="952131"/>
            <a:ext cx="2576980" cy="2365130"/>
            <a:chOff x="2248277" y="1229533"/>
            <a:chExt cx="2576980" cy="2365130"/>
          </a:xfrm>
        </p:grpSpPr>
        <p:grpSp>
          <p:nvGrpSpPr>
            <p:cNvPr id="58" name="Group 57"/>
            <p:cNvGrpSpPr/>
            <p:nvPr/>
          </p:nvGrpSpPr>
          <p:grpSpPr>
            <a:xfrm>
              <a:off x="2248277" y="1229533"/>
              <a:ext cx="2576980" cy="2365130"/>
              <a:chOff x="2189284" y="1789972"/>
              <a:chExt cx="2576980" cy="2365130"/>
            </a:xfrm>
          </p:grpSpPr>
          <p:cxnSp>
            <p:nvCxnSpPr>
              <p:cNvPr id="53" name="Straight Arrow Connector 52"/>
              <p:cNvCxnSpPr/>
              <p:nvPr/>
            </p:nvCxnSpPr>
            <p:spPr>
              <a:xfrm flipH="1">
                <a:off x="3713800" y="2266510"/>
                <a:ext cx="273966" cy="29578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Group 11"/>
              <p:cNvGrpSpPr/>
              <p:nvPr/>
            </p:nvGrpSpPr>
            <p:grpSpPr>
              <a:xfrm>
                <a:off x="2189284" y="1789972"/>
                <a:ext cx="2365131" cy="2365130"/>
                <a:chOff x="5099538" y="1274206"/>
                <a:chExt cx="2365131" cy="236513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5099539" y="1274206"/>
                  <a:ext cx="2365130" cy="236513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Arc 29"/>
                <p:cNvSpPr/>
                <p:nvPr/>
              </p:nvSpPr>
              <p:spPr>
                <a:xfrm>
                  <a:off x="5099538" y="2333845"/>
                  <a:ext cx="2365130" cy="402721"/>
                </a:xfrm>
                <a:prstGeom prst="arc">
                  <a:avLst>
                    <a:gd name="adj1" fmla="val 31471"/>
                    <a:gd name="adj2" fmla="val 10840678"/>
                  </a:avLst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Arc 30"/>
                <p:cNvSpPr/>
                <p:nvPr/>
              </p:nvSpPr>
              <p:spPr>
                <a:xfrm>
                  <a:off x="5099538" y="2318331"/>
                  <a:ext cx="2365130" cy="402721"/>
                </a:xfrm>
                <a:prstGeom prst="arc">
                  <a:avLst>
                    <a:gd name="adj1" fmla="val 10819517"/>
                    <a:gd name="adj2" fmla="val 21596417"/>
                  </a:avLst>
                </a:prstGeom>
                <a:ln w="381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" name="Oval 31"/>
              <p:cNvSpPr/>
              <p:nvPr/>
            </p:nvSpPr>
            <p:spPr>
              <a:xfrm>
                <a:off x="3200399" y="2864007"/>
                <a:ext cx="342900" cy="3429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Connector 33"/>
              <p:cNvCxnSpPr>
                <a:endCxn id="30" idx="2"/>
              </p:cNvCxnSpPr>
              <p:nvPr/>
            </p:nvCxnSpPr>
            <p:spPr>
              <a:xfrm flipH="1">
                <a:off x="2192129" y="3035457"/>
                <a:ext cx="1179720" cy="1555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2682987" y="2781295"/>
                    <a:ext cx="1980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82987" y="2781295"/>
                    <a:ext cx="198003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5625" r="-12500"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3215846" y="2135645"/>
                    <a:ext cx="57105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15846" y="2135645"/>
                    <a:ext cx="571054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9574" t="-36000" r="-48936" b="-4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" name="Rectangle 47"/>
              <p:cNvSpPr/>
              <p:nvPr/>
            </p:nvSpPr>
            <p:spPr>
              <a:xfrm rot="18506906">
                <a:off x="3891181" y="2128949"/>
                <a:ext cx="193165" cy="279042"/>
              </a:xfrm>
              <a:custGeom>
                <a:avLst/>
                <a:gdLst>
                  <a:gd name="connsiteX0" fmla="*/ 0 w 222636"/>
                  <a:gd name="connsiteY0" fmla="*/ 0 h 267694"/>
                  <a:gd name="connsiteX1" fmla="*/ 222636 w 222636"/>
                  <a:gd name="connsiteY1" fmla="*/ 0 h 267694"/>
                  <a:gd name="connsiteX2" fmla="*/ 222636 w 222636"/>
                  <a:gd name="connsiteY2" fmla="*/ 267694 h 267694"/>
                  <a:gd name="connsiteX3" fmla="*/ 0 w 222636"/>
                  <a:gd name="connsiteY3" fmla="*/ 267694 h 267694"/>
                  <a:gd name="connsiteX4" fmla="*/ 0 w 222636"/>
                  <a:gd name="connsiteY4" fmla="*/ 0 h 267694"/>
                  <a:gd name="connsiteX0" fmla="*/ 0 w 222636"/>
                  <a:gd name="connsiteY0" fmla="*/ 0 h 267694"/>
                  <a:gd name="connsiteX1" fmla="*/ 189853 w 222636"/>
                  <a:gd name="connsiteY1" fmla="*/ 22645 h 267694"/>
                  <a:gd name="connsiteX2" fmla="*/ 222636 w 222636"/>
                  <a:gd name="connsiteY2" fmla="*/ 267694 h 267694"/>
                  <a:gd name="connsiteX3" fmla="*/ 0 w 222636"/>
                  <a:gd name="connsiteY3" fmla="*/ 267694 h 267694"/>
                  <a:gd name="connsiteX4" fmla="*/ 0 w 222636"/>
                  <a:gd name="connsiteY4" fmla="*/ 0 h 267694"/>
                  <a:gd name="connsiteX0" fmla="*/ 0 w 189853"/>
                  <a:gd name="connsiteY0" fmla="*/ 0 h 276236"/>
                  <a:gd name="connsiteX1" fmla="*/ 189853 w 189853"/>
                  <a:gd name="connsiteY1" fmla="*/ 22645 h 276236"/>
                  <a:gd name="connsiteX2" fmla="*/ 182040 w 189853"/>
                  <a:gd name="connsiteY2" fmla="*/ 276236 h 276236"/>
                  <a:gd name="connsiteX3" fmla="*/ 0 w 189853"/>
                  <a:gd name="connsiteY3" fmla="*/ 267694 h 276236"/>
                  <a:gd name="connsiteX4" fmla="*/ 0 w 189853"/>
                  <a:gd name="connsiteY4" fmla="*/ 0 h 276236"/>
                  <a:gd name="connsiteX0" fmla="*/ 24847 w 189853"/>
                  <a:gd name="connsiteY0" fmla="*/ 0 h 279042"/>
                  <a:gd name="connsiteX1" fmla="*/ 189853 w 189853"/>
                  <a:gd name="connsiteY1" fmla="*/ 25451 h 279042"/>
                  <a:gd name="connsiteX2" fmla="*/ 182040 w 189853"/>
                  <a:gd name="connsiteY2" fmla="*/ 279042 h 279042"/>
                  <a:gd name="connsiteX3" fmla="*/ 0 w 189853"/>
                  <a:gd name="connsiteY3" fmla="*/ 270500 h 279042"/>
                  <a:gd name="connsiteX4" fmla="*/ 24847 w 189853"/>
                  <a:gd name="connsiteY4" fmla="*/ 0 h 279042"/>
                  <a:gd name="connsiteX0" fmla="*/ 0 w 165006"/>
                  <a:gd name="connsiteY0" fmla="*/ 0 h 279042"/>
                  <a:gd name="connsiteX1" fmla="*/ 165006 w 165006"/>
                  <a:gd name="connsiteY1" fmla="*/ 25451 h 279042"/>
                  <a:gd name="connsiteX2" fmla="*/ 157193 w 165006"/>
                  <a:gd name="connsiteY2" fmla="*/ 279042 h 279042"/>
                  <a:gd name="connsiteX3" fmla="*/ 2075 w 165006"/>
                  <a:gd name="connsiteY3" fmla="*/ 266046 h 279042"/>
                  <a:gd name="connsiteX4" fmla="*/ 0 w 165006"/>
                  <a:gd name="connsiteY4" fmla="*/ 0 h 279042"/>
                  <a:gd name="connsiteX0" fmla="*/ 12417 w 177423"/>
                  <a:gd name="connsiteY0" fmla="*/ 0 h 279042"/>
                  <a:gd name="connsiteX1" fmla="*/ 177423 w 177423"/>
                  <a:gd name="connsiteY1" fmla="*/ 25451 h 279042"/>
                  <a:gd name="connsiteX2" fmla="*/ 169610 w 177423"/>
                  <a:gd name="connsiteY2" fmla="*/ 279042 h 279042"/>
                  <a:gd name="connsiteX3" fmla="*/ 25 w 177423"/>
                  <a:gd name="connsiteY3" fmla="*/ 260611 h 279042"/>
                  <a:gd name="connsiteX4" fmla="*/ 12417 w 177423"/>
                  <a:gd name="connsiteY4" fmla="*/ 0 h 279042"/>
                  <a:gd name="connsiteX0" fmla="*/ 12392 w 177398"/>
                  <a:gd name="connsiteY0" fmla="*/ 0 h 279042"/>
                  <a:gd name="connsiteX1" fmla="*/ 177398 w 177398"/>
                  <a:gd name="connsiteY1" fmla="*/ 25451 h 279042"/>
                  <a:gd name="connsiteX2" fmla="*/ 169585 w 177398"/>
                  <a:gd name="connsiteY2" fmla="*/ 279042 h 279042"/>
                  <a:gd name="connsiteX3" fmla="*/ 0 w 177398"/>
                  <a:gd name="connsiteY3" fmla="*/ 260611 h 279042"/>
                  <a:gd name="connsiteX4" fmla="*/ 12392 w 177398"/>
                  <a:gd name="connsiteY4" fmla="*/ 0 h 279042"/>
                  <a:gd name="connsiteX0" fmla="*/ 12392 w 177398"/>
                  <a:gd name="connsiteY0" fmla="*/ 0 h 279042"/>
                  <a:gd name="connsiteX1" fmla="*/ 177398 w 177398"/>
                  <a:gd name="connsiteY1" fmla="*/ 25451 h 279042"/>
                  <a:gd name="connsiteX2" fmla="*/ 169585 w 177398"/>
                  <a:gd name="connsiteY2" fmla="*/ 279042 h 279042"/>
                  <a:gd name="connsiteX3" fmla="*/ 0 w 177398"/>
                  <a:gd name="connsiteY3" fmla="*/ 260611 h 279042"/>
                  <a:gd name="connsiteX4" fmla="*/ 12392 w 177398"/>
                  <a:gd name="connsiteY4" fmla="*/ 0 h 279042"/>
                  <a:gd name="connsiteX0" fmla="*/ 12392 w 185844"/>
                  <a:gd name="connsiteY0" fmla="*/ 0 h 279042"/>
                  <a:gd name="connsiteX1" fmla="*/ 177398 w 185844"/>
                  <a:gd name="connsiteY1" fmla="*/ 25451 h 279042"/>
                  <a:gd name="connsiteX2" fmla="*/ 169585 w 185844"/>
                  <a:gd name="connsiteY2" fmla="*/ 279042 h 279042"/>
                  <a:gd name="connsiteX3" fmla="*/ 0 w 185844"/>
                  <a:gd name="connsiteY3" fmla="*/ 260611 h 279042"/>
                  <a:gd name="connsiteX4" fmla="*/ 12392 w 185844"/>
                  <a:gd name="connsiteY4" fmla="*/ 0 h 279042"/>
                  <a:gd name="connsiteX0" fmla="*/ 12392 w 196295"/>
                  <a:gd name="connsiteY0" fmla="*/ 0 h 279042"/>
                  <a:gd name="connsiteX1" fmla="*/ 177398 w 196295"/>
                  <a:gd name="connsiteY1" fmla="*/ 25451 h 279042"/>
                  <a:gd name="connsiteX2" fmla="*/ 169585 w 196295"/>
                  <a:gd name="connsiteY2" fmla="*/ 279042 h 279042"/>
                  <a:gd name="connsiteX3" fmla="*/ 0 w 196295"/>
                  <a:gd name="connsiteY3" fmla="*/ 260611 h 279042"/>
                  <a:gd name="connsiteX4" fmla="*/ 12392 w 196295"/>
                  <a:gd name="connsiteY4" fmla="*/ 0 h 279042"/>
                  <a:gd name="connsiteX0" fmla="*/ 12392 w 202940"/>
                  <a:gd name="connsiteY0" fmla="*/ 0 h 279042"/>
                  <a:gd name="connsiteX1" fmla="*/ 177398 w 202940"/>
                  <a:gd name="connsiteY1" fmla="*/ 25451 h 279042"/>
                  <a:gd name="connsiteX2" fmla="*/ 169585 w 202940"/>
                  <a:gd name="connsiteY2" fmla="*/ 279042 h 279042"/>
                  <a:gd name="connsiteX3" fmla="*/ 0 w 202940"/>
                  <a:gd name="connsiteY3" fmla="*/ 260611 h 279042"/>
                  <a:gd name="connsiteX4" fmla="*/ 12392 w 202940"/>
                  <a:gd name="connsiteY4" fmla="*/ 0 h 279042"/>
                  <a:gd name="connsiteX0" fmla="*/ 12392 w 198492"/>
                  <a:gd name="connsiteY0" fmla="*/ 0 h 279042"/>
                  <a:gd name="connsiteX1" fmla="*/ 177398 w 198492"/>
                  <a:gd name="connsiteY1" fmla="*/ 25451 h 279042"/>
                  <a:gd name="connsiteX2" fmla="*/ 169585 w 198492"/>
                  <a:gd name="connsiteY2" fmla="*/ 279042 h 279042"/>
                  <a:gd name="connsiteX3" fmla="*/ 0 w 198492"/>
                  <a:gd name="connsiteY3" fmla="*/ 260611 h 279042"/>
                  <a:gd name="connsiteX4" fmla="*/ 12392 w 198492"/>
                  <a:gd name="connsiteY4" fmla="*/ 0 h 279042"/>
                  <a:gd name="connsiteX0" fmla="*/ 12392 w 193165"/>
                  <a:gd name="connsiteY0" fmla="*/ 0 h 279042"/>
                  <a:gd name="connsiteX1" fmla="*/ 177398 w 193165"/>
                  <a:gd name="connsiteY1" fmla="*/ 25451 h 279042"/>
                  <a:gd name="connsiteX2" fmla="*/ 169585 w 193165"/>
                  <a:gd name="connsiteY2" fmla="*/ 279042 h 279042"/>
                  <a:gd name="connsiteX3" fmla="*/ 0 w 193165"/>
                  <a:gd name="connsiteY3" fmla="*/ 260611 h 279042"/>
                  <a:gd name="connsiteX4" fmla="*/ 12392 w 193165"/>
                  <a:gd name="connsiteY4" fmla="*/ 0 h 279042"/>
                  <a:gd name="connsiteX0" fmla="*/ 12392 w 193165"/>
                  <a:gd name="connsiteY0" fmla="*/ 0 h 279042"/>
                  <a:gd name="connsiteX1" fmla="*/ 177398 w 193165"/>
                  <a:gd name="connsiteY1" fmla="*/ 25451 h 279042"/>
                  <a:gd name="connsiteX2" fmla="*/ 169585 w 193165"/>
                  <a:gd name="connsiteY2" fmla="*/ 279042 h 279042"/>
                  <a:gd name="connsiteX3" fmla="*/ 0 w 193165"/>
                  <a:gd name="connsiteY3" fmla="*/ 260611 h 279042"/>
                  <a:gd name="connsiteX4" fmla="*/ 12392 w 193165"/>
                  <a:gd name="connsiteY4" fmla="*/ 0 h 279042"/>
                  <a:gd name="connsiteX0" fmla="*/ 12392 w 193165"/>
                  <a:gd name="connsiteY0" fmla="*/ 0 h 279042"/>
                  <a:gd name="connsiteX1" fmla="*/ 177398 w 193165"/>
                  <a:gd name="connsiteY1" fmla="*/ 25451 h 279042"/>
                  <a:gd name="connsiteX2" fmla="*/ 169585 w 193165"/>
                  <a:gd name="connsiteY2" fmla="*/ 279042 h 279042"/>
                  <a:gd name="connsiteX3" fmla="*/ 0 w 193165"/>
                  <a:gd name="connsiteY3" fmla="*/ 260611 h 279042"/>
                  <a:gd name="connsiteX4" fmla="*/ 12392 w 193165"/>
                  <a:gd name="connsiteY4" fmla="*/ 0 h 279042"/>
                  <a:gd name="connsiteX0" fmla="*/ 12392 w 193165"/>
                  <a:gd name="connsiteY0" fmla="*/ 0 h 279042"/>
                  <a:gd name="connsiteX1" fmla="*/ 177398 w 193165"/>
                  <a:gd name="connsiteY1" fmla="*/ 25451 h 279042"/>
                  <a:gd name="connsiteX2" fmla="*/ 169585 w 193165"/>
                  <a:gd name="connsiteY2" fmla="*/ 279042 h 279042"/>
                  <a:gd name="connsiteX3" fmla="*/ 0 w 193165"/>
                  <a:gd name="connsiteY3" fmla="*/ 260611 h 279042"/>
                  <a:gd name="connsiteX4" fmla="*/ 12392 w 193165"/>
                  <a:gd name="connsiteY4" fmla="*/ 0 h 279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165" h="279042">
                    <a:moveTo>
                      <a:pt x="12392" y="0"/>
                    </a:moveTo>
                    <a:lnTo>
                      <a:pt x="177398" y="25451"/>
                    </a:lnTo>
                    <a:cubicBezTo>
                      <a:pt x="205011" y="109678"/>
                      <a:pt x="192457" y="198725"/>
                      <a:pt x="169585" y="279042"/>
                    </a:cubicBezTo>
                    <a:lnTo>
                      <a:pt x="0" y="260611"/>
                    </a:lnTo>
                    <a:cubicBezTo>
                      <a:pt x="20002" y="172419"/>
                      <a:pt x="28406" y="86669"/>
                      <a:pt x="12392" y="0"/>
                    </a:cubicBezTo>
                    <a:close/>
                  </a:path>
                </a:pathLst>
              </a:custGeom>
              <a:solidFill>
                <a:schemeClr val="tx1">
                  <a:alpha val="42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Arrow Connector 36"/>
              <p:cNvCxnSpPr/>
              <p:nvPr/>
            </p:nvCxnSpPr>
            <p:spPr>
              <a:xfrm flipV="1">
                <a:off x="3987763" y="1905767"/>
                <a:ext cx="351681" cy="36270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4374105" y="1789972"/>
                    <a:ext cx="392159" cy="3471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74105" y="1789972"/>
                    <a:ext cx="392159" cy="34714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3846" t="-33333" r="-98462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4268211" y="3838006"/>
                    <a:ext cx="21178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8211" y="3838006"/>
                    <a:ext cx="211788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5714" r="-20000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3639499" y="2321129"/>
                  <a:ext cx="5615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9499" y="2321129"/>
                  <a:ext cx="561500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8696" r="-8696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2" name="Group 81"/>
          <p:cNvGrpSpPr/>
          <p:nvPr/>
        </p:nvGrpSpPr>
        <p:grpSpPr>
          <a:xfrm>
            <a:off x="4215166" y="672648"/>
            <a:ext cx="3029936" cy="2924096"/>
            <a:chOff x="4103967" y="952131"/>
            <a:chExt cx="3029936" cy="2924096"/>
          </a:xfrm>
        </p:grpSpPr>
        <p:cxnSp>
          <p:nvCxnSpPr>
            <p:cNvPr id="76" name="Straight Arrow Connector 75"/>
            <p:cNvCxnSpPr/>
            <p:nvPr/>
          </p:nvCxnSpPr>
          <p:spPr>
            <a:xfrm flipH="1">
              <a:off x="5707559" y="2031619"/>
              <a:ext cx="248142" cy="269429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 60"/>
            <p:cNvGrpSpPr/>
            <p:nvPr/>
          </p:nvGrpSpPr>
          <p:grpSpPr>
            <a:xfrm>
              <a:off x="4946322" y="1792672"/>
              <a:ext cx="1345224" cy="1345224"/>
              <a:chOff x="5099538" y="1274206"/>
              <a:chExt cx="2365131" cy="2365130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5099539" y="1274206"/>
                <a:ext cx="2365130" cy="236513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Arc 62"/>
              <p:cNvSpPr/>
              <p:nvPr/>
            </p:nvSpPr>
            <p:spPr>
              <a:xfrm>
                <a:off x="5099538" y="2333845"/>
                <a:ext cx="2365130" cy="402721"/>
              </a:xfrm>
              <a:prstGeom prst="arc">
                <a:avLst>
                  <a:gd name="adj1" fmla="val 31471"/>
                  <a:gd name="adj2" fmla="val 10840678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Arc 63"/>
              <p:cNvSpPr/>
              <p:nvPr/>
            </p:nvSpPr>
            <p:spPr>
              <a:xfrm>
                <a:off x="5099538" y="2318331"/>
                <a:ext cx="2365130" cy="402721"/>
              </a:xfrm>
              <a:prstGeom prst="arc">
                <a:avLst>
                  <a:gd name="adj1" fmla="val 10819517"/>
                  <a:gd name="adj2" fmla="val 21596417"/>
                </a:avLst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103967" y="952131"/>
              <a:ext cx="3029936" cy="2873420"/>
              <a:chOff x="5099538" y="1274206"/>
              <a:chExt cx="2365131" cy="2365130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5099539" y="1274206"/>
                <a:ext cx="2365130" cy="236513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Arc 67"/>
              <p:cNvSpPr/>
              <p:nvPr/>
            </p:nvSpPr>
            <p:spPr>
              <a:xfrm>
                <a:off x="5099538" y="2333845"/>
                <a:ext cx="2365130" cy="402721"/>
              </a:xfrm>
              <a:prstGeom prst="arc">
                <a:avLst>
                  <a:gd name="adj1" fmla="val 31471"/>
                  <a:gd name="adj2" fmla="val 10840678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Arc 68"/>
              <p:cNvSpPr/>
              <p:nvPr/>
            </p:nvSpPr>
            <p:spPr>
              <a:xfrm>
                <a:off x="5099538" y="2318331"/>
                <a:ext cx="2365130" cy="402721"/>
              </a:xfrm>
              <a:prstGeom prst="arc">
                <a:avLst>
                  <a:gd name="adj1" fmla="val 10819517"/>
                  <a:gd name="adj2" fmla="val 21596417"/>
                </a:avLst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6463180" y="3568450"/>
                  <a:ext cx="5615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3180" y="3568450"/>
                  <a:ext cx="561500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8602" r="-752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Connector 70"/>
            <p:cNvCxnSpPr>
              <a:endCxn id="64" idx="0"/>
            </p:cNvCxnSpPr>
            <p:nvPr/>
          </p:nvCxnSpPr>
          <p:spPr>
            <a:xfrm flipH="1">
              <a:off x="4946696" y="2494319"/>
              <a:ext cx="589486" cy="2936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5205836" y="2172044"/>
                  <a:ext cx="15998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oMath>
                    </m:oMathPara>
                  </a14:m>
                  <a:endParaRPr 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5836" y="2172044"/>
                  <a:ext cx="159980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11538" r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5942461" y="2989484"/>
                  <a:ext cx="17075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oMath>
                    </m:oMathPara>
                  </a14:m>
                  <a:endParaRPr 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2461" y="2989484"/>
                  <a:ext cx="170752" cy="246221"/>
                </a:xfrm>
                <a:prstGeom prst="rect">
                  <a:avLst/>
                </a:prstGeom>
                <a:blipFill>
                  <a:blip r:embed="rId9"/>
                  <a:stretch>
                    <a:fillRect l="-21429" r="-21429"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Rectangle 47"/>
            <p:cNvSpPr/>
            <p:nvPr/>
          </p:nvSpPr>
          <p:spPr>
            <a:xfrm rot="18506906">
              <a:off x="5898782" y="1964340"/>
              <a:ext cx="95555" cy="154926"/>
            </a:xfrm>
            <a:custGeom>
              <a:avLst/>
              <a:gdLst>
                <a:gd name="connsiteX0" fmla="*/ 0 w 222636"/>
                <a:gd name="connsiteY0" fmla="*/ 0 h 267694"/>
                <a:gd name="connsiteX1" fmla="*/ 222636 w 222636"/>
                <a:gd name="connsiteY1" fmla="*/ 0 h 267694"/>
                <a:gd name="connsiteX2" fmla="*/ 222636 w 222636"/>
                <a:gd name="connsiteY2" fmla="*/ 267694 h 267694"/>
                <a:gd name="connsiteX3" fmla="*/ 0 w 222636"/>
                <a:gd name="connsiteY3" fmla="*/ 267694 h 267694"/>
                <a:gd name="connsiteX4" fmla="*/ 0 w 222636"/>
                <a:gd name="connsiteY4" fmla="*/ 0 h 267694"/>
                <a:gd name="connsiteX0" fmla="*/ 0 w 222636"/>
                <a:gd name="connsiteY0" fmla="*/ 0 h 267694"/>
                <a:gd name="connsiteX1" fmla="*/ 189853 w 222636"/>
                <a:gd name="connsiteY1" fmla="*/ 22645 h 267694"/>
                <a:gd name="connsiteX2" fmla="*/ 222636 w 222636"/>
                <a:gd name="connsiteY2" fmla="*/ 267694 h 267694"/>
                <a:gd name="connsiteX3" fmla="*/ 0 w 222636"/>
                <a:gd name="connsiteY3" fmla="*/ 267694 h 267694"/>
                <a:gd name="connsiteX4" fmla="*/ 0 w 222636"/>
                <a:gd name="connsiteY4" fmla="*/ 0 h 267694"/>
                <a:gd name="connsiteX0" fmla="*/ 0 w 189853"/>
                <a:gd name="connsiteY0" fmla="*/ 0 h 276236"/>
                <a:gd name="connsiteX1" fmla="*/ 189853 w 189853"/>
                <a:gd name="connsiteY1" fmla="*/ 22645 h 276236"/>
                <a:gd name="connsiteX2" fmla="*/ 182040 w 189853"/>
                <a:gd name="connsiteY2" fmla="*/ 276236 h 276236"/>
                <a:gd name="connsiteX3" fmla="*/ 0 w 189853"/>
                <a:gd name="connsiteY3" fmla="*/ 267694 h 276236"/>
                <a:gd name="connsiteX4" fmla="*/ 0 w 189853"/>
                <a:gd name="connsiteY4" fmla="*/ 0 h 276236"/>
                <a:gd name="connsiteX0" fmla="*/ 24847 w 189853"/>
                <a:gd name="connsiteY0" fmla="*/ 0 h 279042"/>
                <a:gd name="connsiteX1" fmla="*/ 189853 w 189853"/>
                <a:gd name="connsiteY1" fmla="*/ 25451 h 279042"/>
                <a:gd name="connsiteX2" fmla="*/ 182040 w 189853"/>
                <a:gd name="connsiteY2" fmla="*/ 279042 h 279042"/>
                <a:gd name="connsiteX3" fmla="*/ 0 w 189853"/>
                <a:gd name="connsiteY3" fmla="*/ 270500 h 279042"/>
                <a:gd name="connsiteX4" fmla="*/ 24847 w 189853"/>
                <a:gd name="connsiteY4" fmla="*/ 0 h 279042"/>
                <a:gd name="connsiteX0" fmla="*/ 0 w 165006"/>
                <a:gd name="connsiteY0" fmla="*/ 0 h 279042"/>
                <a:gd name="connsiteX1" fmla="*/ 165006 w 165006"/>
                <a:gd name="connsiteY1" fmla="*/ 25451 h 279042"/>
                <a:gd name="connsiteX2" fmla="*/ 157193 w 165006"/>
                <a:gd name="connsiteY2" fmla="*/ 279042 h 279042"/>
                <a:gd name="connsiteX3" fmla="*/ 2075 w 165006"/>
                <a:gd name="connsiteY3" fmla="*/ 266046 h 279042"/>
                <a:gd name="connsiteX4" fmla="*/ 0 w 165006"/>
                <a:gd name="connsiteY4" fmla="*/ 0 h 279042"/>
                <a:gd name="connsiteX0" fmla="*/ 12417 w 177423"/>
                <a:gd name="connsiteY0" fmla="*/ 0 h 279042"/>
                <a:gd name="connsiteX1" fmla="*/ 177423 w 177423"/>
                <a:gd name="connsiteY1" fmla="*/ 25451 h 279042"/>
                <a:gd name="connsiteX2" fmla="*/ 169610 w 177423"/>
                <a:gd name="connsiteY2" fmla="*/ 279042 h 279042"/>
                <a:gd name="connsiteX3" fmla="*/ 25 w 177423"/>
                <a:gd name="connsiteY3" fmla="*/ 260611 h 279042"/>
                <a:gd name="connsiteX4" fmla="*/ 12417 w 177423"/>
                <a:gd name="connsiteY4" fmla="*/ 0 h 279042"/>
                <a:gd name="connsiteX0" fmla="*/ 12392 w 177398"/>
                <a:gd name="connsiteY0" fmla="*/ 0 h 279042"/>
                <a:gd name="connsiteX1" fmla="*/ 177398 w 177398"/>
                <a:gd name="connsiteY1" fmla="*/ 25451 h 279042"/>
                <a:gd name="connsiteX2" fmla="*/ 169585 w 177398"/>
                <a:gd name="connsiteY2" fmla="*/ 279042 h 279042"/>
                <a:gd name="connsiteX3" fmla="*/ 0 w 177398"/>
                <a:gd name="connsiteY3" fmla="*/ 260611 h 279042"/>
                <a:gd name="connsiteX4" fmla="*/ 12392 w 177398"/>
                <a:gd name="connsiteY4" fmla="*/ 0 h 279042"/>
                <a:gd name="connsiteX0" fmla="*/ 12392 w 177398"/>
                <a:gd name="connsiteY0" fmla="*/ 0 h 279042"/>
                <a:gd name="connsiteX1" fmla="*/ 177398 w 177398"/>
                <a:gd name="connsiteY1" fmla="*/ 25451 h 279042"/>
                <a:gd name="connsiteX2" fmla="*/ 169585 w 177398"/>
                <a:gd name="connsiteY2" fmla="*/ 279042 h 279042"/>
                <a:gd name="connsiteX3" fmla="*/ 0 w 177398"/>
                <a:gd name="connsiteY3" fmla="*/ 260611 h 279042"/>
                <a:gd name="connsiteX4" fmla="*/ 12392 w 177398"/>
                <a:gd name="connsiteY4" fmla="*/ 0 h 279042"/>
                <a:gd name="connsiteX0" fmla="*/ 12392 w 185844"/>
                <a:gd name="connsiteY0" fmla="*/ 0 h 279042"/>
                <a:gd name="connsiteX1" fmla="*/ 177398 w 185844"/>
                <a:gd name="connsiteY1" fmla="*/ 25451 h 279042"/>
                <a:gd name="connsiteX2" fmla="*/ 169585 w 185844"/>
                <a:gd name="connsiteY2" fmla="*/ 279042 h 279042"/>
                <a:gd name="connsiteX3" fmla="*/ 0 w 185844"/>
                <a:gd name="connsiteY3" fmla="*/ 260611 h 279042"/>
                <a:gd name="connsiteX4" fmla="*/ 12392 w 185844"/>
                <a:gd name="connsiteY4" fmla="*/ 0 h 279042"/>
                <a:gd name="connsiteX0" fmla="*/ 12392 w 196295"/>
                <a:gd name="connsiteY0" fmla="*/ 0 h 279042"/>
                <a:gd name="connsiteX1" fmla="*/ 177398 w 196295"/>
                <a:gd name="connsiteY1" fmla="*/ 25451 h 279042"/>
                <a:gd name="connsiteX2" fmla="*/ 169585 w 196295"/>
                <a:gd name="connsiteY2" fmla="*/ 279042 h 279042"/>
                <a:gd name="connsiteX3" fmla="*/ 0 w 196295"/>
                <a:gd name="connsiteY3" fmla="*/ 260611 h 279042"/>
                <a:gd name="connsiteX4" fmla="*/ 12392 w 196295"/>
                <a:gd name="connsiteY4" fmla="*/ 0 h 279042"/>
                <a:gd name="connsiteX0" fmla="*/ 12392 w 202940"/>
                <a:gd name="connsiteY0" fmla="*/ 0 h 279042"/>
                <a:gd name="connsiteX1" fmla="*/ 177398 w 202940"/>
                <a:gd name="connsiteY1" fmla="*/ 25451 h 279042"/>
                <a:gd name="connsiteX2" fmla="*/ 169585 w 202940"/>
                <a:gd name="connsiteY2" fmla="*/ 279042 h 279042"/>
                <a:gd name="connsiteX3" fmla="*/ 0 w 202940"/>
                <a:gd name="connsiteY3" fmla="*/ 260611 h 279042"/>
                <a:gd name="connsiteX4" fmla="*/ 12392 w 202940"/>
                <a:gd name="connsiteY4" fmla="*/ 0 h 279042"/>
                <a:gd name="connsiteX0" fmla="*/ 12392 w 198492"/>
                <a:gd name="connsiteY0" fmla="*/ 0 h 279042"/>
                <a:gd name="connsiteX1" fmla="*/ 177398 w 198492"/>
                <a:gd name="connsiteY1" fmla="*/ 25451 h 279042"/>
                <a:gd name="connsiteX2" fmla="*/ 169585 w 198492"/>
                <a:gd name="connsiteY2" fmla="*/ 279042 h 279042"/>
                <a:gd name="connsiteX3" fmla="*/ 0 w 198492"/>
                <a:gd name="connsiteY3" fmla="*/ 260611 h 279042"/>
                <a:gd name="connsiteX4" fmla="*/ 12392 w 198492"/>
                <a:gd name="connsiteY4" fmla="*/ 0 h 279042"/>
                <a:gd name="connsiteX0" fmla="*/ 12392 w 193165"/>
                <a:gd name="connsiteY0" fmla="*/ 0 h 279042"/>
                <a:gd name="connsiteX1" fmla="*/ 177398 w 193165"/>
                <a:gd name="connsiteY1" fmla="*/ 25451 h 279042"/>
                <a:gd name="connsiteX2" fmla="*/ 169585 w 193165"/>
                <a:gd name="connsiteY2" fmla="*/ 279042 h 279042"/>
                <a:gd name="connsiteX3" fmla="*/ 0 w 193165"/>
                <a:gd name="connsiteY3" fmla="*/ 260611 h 279042"/>
                <a:gd name="connsiteX4" fmla="*/ 12392 w 193165"/>
                <a:gd name="connsiteY4" fmla="*/ 0 h 279042"/>
                <a:gd name="connsiteX0" fmla="*/ 12392 w 193165"/>
                <a:gd name="connsiteY0" fmla="*/ 0 h 279042"/>
                <a:gd name="connsiteX1" fmla="*/ 177398 w 193165"/>
                <a:gd name="connsiteY1" fmla="*/ 25451 h 279042"/>
                <a:gd name="connsiteX2" fmla="*/ 169585 w 193165"/>
                <a:gd name="connsiteY2" fmla="*/ 279042 h 279042"/>
                <a:gd name="connsiteX3" fmla="*/ 0 w 193165"/>
                <a:gd name="connsiteY3" fmla="*/ 260611 h 279042"/>
                <a:gd name="connsiteX4" fmla="*/ 12392 w 193165"/>
                <a:gd name="connsiteY4" fmla="*/ 0 h 279042"/>
                <a:gd name="connsiteX0" fmla="*/ 12392 w 193165"/>
                <a:gd name="connsiteY0" fmla="*/ 0 h 279042"/>
                <a:gd name="connsiteX1" fmla="*/ 177398 w 193165"/>
                <a:gd name="connsiteY1" fmla="*/ 25451 h 279042"/>
                <a:gd name="connsiteX2" fmla="*/ 169585 w 193165"/>
                <a:gd name="connsiteY2" fmla="*/ 279042 h 279042"/>
                <a:gd name="connsiteX3" fmla="*/ 0 w 193165"/>
                <a:gd name="connsiteY3" fmla="*/ 260611 h 279042"/>
                <a:gd name="connsiteX4" fmla="*/ 12392 w 193165"/>
                <a:gd name="connsiteY4" fmla="*/ 0 h 279042"/>
                <a:gd name="connsiteX0" fmla="*/ 12392 w 193165"/>
                <a:gd name="connsiteY0" fmla="*/ 0 h 279042"/>
                <a:gd name="connsiteX1" fmla="*/ 177398 w 193165"/>
                <a:gd name="connsiteY1" fmla="*/ 25451 h 279042"/>
                <a:gd name="connsiteX2" fmla="*/ 169585 w 193165"/>
                <a:gd name="connsiteY2" fmla="*/ 279042 h 279042"/>
                <a:gd name="connsiteX3" fmla="*/ 0 w 193165"/>
                <a:gd name="connsiteY3" fmla="*/ 260611 h 279042"/>
                <a:gd name="connsiteX4" fmla="*/ 12392 w 193165"/>
                <a:gd name="connsiteY4" fmla="*/ 0 h 279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165" h="279042">
                  <a:moveTo>
                    <a:pt x="12392" y="0"/>
                  </a:moveTo>
                  <a:lnTo>
                    <a:pt x="177398" y="25451"/>
                  </a:lnTo>
                  <a:cubicBezTo>
                    <a:pt x="205011" y="109678"/>
                    <a:pt x="192457" y="198725"/>
                    <a:pt x="169585" y="279042"/>
                  </a:cubicBezTo>
                  <a:lnTo>
                    <a:pt x="0" y="260611"/>
                  </a:lnTo>
                  <a:cubicBezTo>
                    <a:pt x="20002" y="172419"/>
                    <a:pt x="28406" y="86669"/>
                    <a:pt x="12392" y="0"/>
                  </a:cubicBezTo>
                  <a:close/>
                </a:path>
              </a:pathLst>
            </a:custGeom>
            <a:solidFill>
              <a:schemeClr val="tx1">
                <a:alpha val="37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6223206" y="1629229"/>
                  <a:ext cx="314702" cy="2777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sz="16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3206" y="1629229"/>
                  <a:ext cx="314702" cy="277768"/>
                </a:xfrm>
                <a:prstGeom prst="rect">
                  <a:avLst/>
                </a:prstGeom>
                <a:blipFill>
                  <a:blip r:embed="rId10"/>
                  <a:stretch>
                    <a:fillRect l="-13462" t="-30435" r="-100000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Arrow Connector 76"/>
            <p:cNvCxnSpPr/>
            <p:nvPr/>
          </p:nvCxnSpPr>
          <p:spPr>
            <a:xfrm flipV="1">
              <a:off x="5949054" y="1754809"/>
              <a:ext cx="274152" cy="283268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5397540" y="1921241"/>
                  <a:ext cx="39978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e>
                        </m:acc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7540" y="1921241"/>
                  <a:ext cx="399789" cy="215444"/>
                </a:xfrm>
                <a:prstGeom prst="rect">
                  <a:avLst/>
                </a:prstGeom>
                <a:blipFill>
                  <a:blip r:embed="rId11"/>
                  <a:stretch>
                    <a:fillRect l="-10769" t="-33333" r="-47692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" name="Group 102"/>
          <p:cNvGrpSpPr/>
          <p:nvPr/>
        </p:nvGrpSpPr>
        <p:grpSpPr>
          <a:xfrm>
            <a:off x="1039675" y="4339492"/>
            <a:ext cx="3826535" cy="1524684"/>
            <a:chOff x="1039675" y="4339492"/>
            <a:chExt cx="3826535" cy="1524684"/>
          </a:xfrm>
        </p:grpSpPr>
        <p:grpSp>
          <p:nvGrpSpPr>
            <p:cNvPr id="97" name="Group 96"/>
            <p:cNvGrpSpPr/>
            <p:nvPr/>
          </p:nvGrpSpPr>
          <p:grpSpPr>
            <a:xfrm>
              <a:off x="1190235" y="4339492"/>
              <a:ext cx="3675975" cy="1524684"/>
              <a:chOff x="1190235" y="4339492"/>
              <a:chExt cx="3675975" cy="1524684"/>
            </a:xfrm>
          </p:grpSpPr>
          <p:sp>
            <p:nvSpPr>
              <p:cNvPr id="83" name="Oval 82"/>
              <p:cNvSpPr/>
              <p:nvPr/>
            </p:nvSpPr>
            <p:spPr>
              <a:xfrm>
                <a:off x="1368037" y="5116975"/>
                <a:ext cx="342900" cy="3429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5" name="Straight Arrow Connector 84"/>
              <p:cNvCxnSpPr/>
              <p:nvPr/>
            </p:nvCxnSpPr>
            <p:spPr>
              <a:xfrm>
                <a:off x="1541124" y="5280917"/>
                <a:ext cx="322608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4668207" y="5331224"/>
                    <a:ext cx="1980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6" name="TextBox 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68207" y="5331224"/>
                    <a:ext cx="198003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5625" r="-12500"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7" name="Straight Connector 86"/>
              <p:cNvCxnSpPr/>
              <p:nvPr/>
            </p:nvCxnSpPr>
            <p:spPr>
              <a:xfrm flipV="1">
                <a:off x="1530850" y="5331224"/>
                <a:ext cx="0" cy="2396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TextBox 87"/>
                  <p:cNvSpPr txBox="1"/>
                  <p:nvPr/>
                </p:nvSpPr>
                <p:spPr>
                  <a:xfrm>
                    <a:off x="1436093" y="5556399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8" name="TextBox 8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36093" y="5556399"/>
                    <a:ext cx="213200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5714" r="-22857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9" name="Straight Connector 88"/>
              <p:cNvCxnSpPr/>
              <p:nvPr/>
            </p:nvCxnSpPr>
            <p:spPr>
              <a:xfrm flipV="1">
                <a:off x="2067553" y="5161114"/>
                <a:ext cx="0" cy="2396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V="1">
                <a:off x="3253311" y="5161114"/>
                <a:ext cx="0" cy="2396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TextBox 91"/>
                  <p:cNvSpPr txBox="1"/>
                  <p:nvPr/>
                </p:nvSpPr>
                <p:spPr>
                  <a:xfrm>
                    <a:off x="2000477" y="5391027"/>
                    <a:ext cx="28732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2" name="TextBox 9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0477" y="5391027"/>
                    <a:ext cx="287322" cy="30777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8511" r="-8511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3125832" y="5391026"/>
                    <a:ext cx="30649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3" name="TextBox 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5832" y="5391026"/>
                    <a:ext cx="306494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10000" r="-4000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5" name="Straight Arrow Connector 94"/>
              <p:cNvCxnSpPr/>
              <p:nvPr/>
            </p:nvCxnSpPr>
            <p:spPr>
              <a:xfrm flipH="1">
                <a:off x="1190235" y="4841808"/>
                <a:ext cx="918116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TextBox 95"/>
                  <p:cNvSpPr txBox="1"/>
                  <p:nvPr/>
                </p:nvSpPr>
                <p:spPr>
                  <a:xfrm>
                    <a:off x="1530850" y="4339492"/>
                    <a:ext cx="576696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6" name="TextBox 9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30850" y="4339492"/>
                    <a:ext cx="576696" cy="34515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8421" t="-35714" r="-13684" b="-3571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8" name="Oval 97"/>
            <p:cNvSpPr/>
            <p:nvPr/>
          </p:nvSpPr>
          <p:spPr>
            <a:xfrm>
              <a:off x="2002647" y="5218268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1039675" y="5331223"/>
                  <a:ext cx="29482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675" y="5331223"/>
                  <a:ext cx="294824" cy="307777"/>
                </a:xfrm>
                <a:prstGeom prst="rect">
                  <a:avLst/>
                </a:prstGeom>
                <a:blipFill>
                  <a:blip r:embed="rId17"/>
                  <a:stretch>
                    <a:fillRect l="-18750" r="-1666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1918270" y="4841808"/>
                  <a:ext cx="2896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8270" y="4841808"/>
                  <a:ext cx="289695" cy="307777"/>
                </a:xfrm>
                <a:prstGeom prst="rect">
                  <a:avLst/>
                </a:prstGeom>
                <a:blipFill>
                  <a:blip r:embed="rId18"/>
                  <a:stretch>
                    <a:fillRect l="-10638" r="-8511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7899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78969" y="194358"/>
            <a:ext cx="9365257" cy="6123315"/>
            <a:chOff x="878969" y="194358"/>
            <a:chExt cx="9365257" cy="6123315"/>
          </a:xfrm>
        </p:grpSpPr>
        <p:grpSp>
          <p:nvGrpSpPr>
            <p:cNvPr id="27" name="Group 26"/>
            <p:cNvGrpSpPr/>
            <p:nvPr/>
          </p:nvGrpSpPr>
          <p:grpSpPr>
            <a:xfrm>
              <a:off x="878969" y="194358"/>
              <a:ext cx="6011310" cy="6123315"/>
              <a:chOff x="878969" y="194358"/>
              <a:chExt cx="6011310" cy="6123315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878969" y="512618"/>
                <a:ext cx="6011310" cy="5805055"/>
                <a:chOff x="1086787" y="207818"/>
                <a:chExt cx="6011310" cy="5805055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1086787" y="1233055"/>
                  <a:ext cx="6011310" cy="3759970"/>
                  <a:chOff x="6464716" y="466283"/>
                  <a:chExt cx="5262880" cy="3291840"/>
                </a:xfrm>
              </p:grpSpPr>
              <p:sp>
                <p:nvSpPr>
                  <p:cNvPr id="14" name="Oval 13"/>
                  <p:cNvSpPr/>
                  <p:nvPr/>
                </p:nvSpPr>
                <p:spPr>
                  <a:xfrm>
                    <a:off x="6464716" y="466283"/>
                    <a:ext cx="5262880" cy="329184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Oval 16"/>
                  <p:cNvSpPr/>
                  <p:nvPr/>
                </p:nvSpPr>
                <p:spPr>
                  <a:xfrm>
                    <a:off x="11114047" y="2064450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" name="TextBox 5"/>
                <p:cNvSpPr txBox="1"/>
                <p:nvPr/>
              </p:nvSpPr>
              <p:spPr>
                <a:xfrm>
                  <a:off x="3791794" y="855030"/>
                  <a:ext cx="65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endParaRPr lang="en-US" sz="2000" b="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TextBox 6"/>
                    <p:cNvSpPr txBox="1"/>
                    <p:nvPr/>
                  </p:nvSpPr>
                  <p:spPr>
                    <a:xfrm>
                      <a:off x="5862680" y="2866371"/>
                      <a:ext cx="59884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oMath>
                        </m:oMathPara>
                      </a14:m>
                      <a:endParaRPr lang="en-US" sz="2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" name="TextBox 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62680" y="2866371"/>
                      <a:ext cx="598848" cy="369332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b="-983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8" name="Oval 17"/>
                <p:cNvSpPr/>
                <p:nvPr/>
              </p:nvSpPr>
              <p:spPr>
                <a:xfrm>
                  <a:off x="5866185" y="2547557"/>
                  <a:ext cx="1207025" cy="1207025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" name="Group 23"/>
                <p:cNvGrpSpPr/>
                <p:nvPr/>
              </p:nvGrpSpPr>
              <p:grpSpPr>
                <a:xfrm>
                  <a:off x="4094741" y="263236"/>
                  <a:ext cx="2997109" cy="5606508"/>
                  <a:chOff x="4142509" y="263236"/>
                  <a:chExt cx="2997109" cy="5606508"/>
                </a:xfrm>
              </p:grpSpPr>
              <p:sp>
                <p:nvSpPr>
                  <p:cNvPr id="20" name="Freeform 19"/>
                  <p:cNvSpPr/>
                  <p:nvPr/>
                </p:nvSpPr>
                <p:spPr>
                  <a:xfrm>
                    <a:off x="4142509" y="263236"/>
                    <a:ext cx="2997109" cy="2881745"/>
                  </a:xfrm>
                  <a:custGeom>
                    <a:avLst/>
                    <a:gdLst>
                      <a:gd name="connsiteX0" fmla="*/ 0 w 2997109"/>
                      <a:gd name="connsiteY0" fmla="*/ 0 h 2881745"/>
                      <a:gd name="connsiteX1" fmla="*/ 304800 w 2997109"/>
                      <a:gd name="connsiteY1" fmla="*/ 138545 h 2881745"/>
                      <a:gd name="connsiteX2" fmla="*/ 568036 w 2997109"/>
                      <a:gd name="connsiteY2" fmla="*/ 290945 h 2881745"/>
                      <a:gd name="connsiteX3" fmla="*/ 914400 w 2997109"/>
                      <a:gd name="connsiteY3" fmla="*/ 471054 h 2881745"/>
                      <a:gd name="connsiteX4" fmla="*/ 1149927 w 2997109"/>
                      <a:gd name="connsiteY4" fmla="*/ 623454 h 2881745"/>
                      <a:gd name="connsiteX5" fmla="*/ 1385454 w 2997109"/>
                      <a:gd name="connsiteY5" fmla="*/ 762000 h 2881745"/>
                      <a:gd name="connsiteX6" fmla="*/ 1870363 w 2997109"/>
                      <a:gd name="connsiteY6" fmla="*/ 1108364 h 2881745"/>
                      <a:gd name="connsiteX7" fmla="*/ 2105891 w 2997109"/>
                      <a:gd name="connsiteY7" fmla="*/ 1330036 h 2881745"/>
                      <a:gd name="connsiteX8" fmla="*/ 2313709 w 2997109"/>
                      <a:gd name="connsiteY8" fmla="*/ 1482436 h 2881745"/>
                      <a:gd name="connsiteX9" fmla="*/ 2563091 w 2997109"/>
                      <a:gd name="connsiteY9" fmla="*/ 1801091 h 2881745"/>
                      <a:gd name="connsiteX10" fmla="*/ 2770909 w 2997109"/>
                      <a:gd name="connsiteY10" fmla="*/ 2105891 h 2881745"/>
                      <a:gd name="connsiteX11" fmla="*/ 2909454 w 2997109"/>
                      <a:gd name="connsiteY11" fmla="*/ 2396836 h 2881745"/>
                      <a:gd name="connsiteX12" fmla="*/ 2992581 w 2997109"/>
                      <a:gd name="connsiteY12" fmla="*/ 2757054 h 2881745"/>
                      <a:gd name="connsiteX13" fmla="*/ 2978727 w 2997109"/>
                      <a:gd name="connsiteY13" fmla="*/ 2881745 h 2881745"/>
                      <a:gd name="connsiteX0" fmla="*/ 0 w 2997109"/>
                      <a:gd name="connsiteY0" fmla="*/ 0 h 2881745"/>
                      <a:gd name="connsiteX1" fmla="*/ 304800 w 2997109"/>
                      <a:gd name="connsiteY1" fmla="*/ 138545 h 2881745"/>
                      <a:gd name="connsiteX2" fmla="*/ 568036 w 2997109"/>
                      <a:gd name="connsiteY2" fmla="*/ 290945 h 2881745"/>
                      <a:gd name="connsiteX3" fmla="*/ 914400 w 2997109"/>
                      <a:gd name="connsiteY3" fmla="*/ 471054 h 2881745"/>
                      <a:gd name="connsiteX4" fmla="*/ 1149927 w 2997109"/>
                      <a:gd name="connsiteY4" fmla="*/ 623454 h 2881745"/>
                      <a:gd name="connsiteX5" fmla="*/ 1385454 w 2997109"/>
                      <a:gd name="connsiteY5" fmla="*/ 762000 h 2881745"/>
                      <a:gd name="connsiteX6" fmla="*/ 1870363 w 2997109"/>
                      <a:gd name="connsiteY6" fmla="*/ 1108364 h 2881745"/>
                      <a:gd name="connsiteX7" fmla="*/ 2133601 w 2997109"/>
                      <a:gd name="connsiteY7" fmla="*/ 1330036 h 2881745"/>
                      <a:gd name="connsiteX8" fmla="*/ 2313709 w 2997109"/>
                      <a:gd name="connsiteY8" fmla="*/ 1482436 h 2881745"/>
                      <a:gd name="connsiteX9" fmla="*/ 2563091 w 2997109"/>
                      <a:gd name="connsiteY9" fmla="*/ 1801091 h 2881745"/>
                      <a:gd name="connsiteX10" fmla="*/ 2770909 w 2997109"/>
                      <a:gd name="connsiteY10" fmla="*/ 2105891 h 2881745"/>
                      <a:gd name="connsiteX11" fmla="*/ 2909454 w 2997109"/>
                      <a:gd name="connsiteY11" fmla="*/ 2396836 h 2881745"/>
                      <a:gd name="connsiteX12" fmla="*/ 2992581 w 2997109"/>
                      <a:gd name="connsiteY12" fmla="*/ 2757054 h 2881745"/>
                      <a:gd name="connsiteX13" fmla="*/ 2978727 w 2997109"/>
                      <a:gd name="connsiteY13" fmla="*/ 2881745 h 2881745"/>
                      <a:gd name="connsiteX0" fmla="*/ 0 w 2997109"/>
                      <a:gd name="connsiteY0" fmla="*/ 0 h 2881745"/>
                      <a:gd name="connsiteX1" fmla="*/ 304800 w 2997109"/>
                      <a:gd name="connsiteY1" fmla="*/ 138545 h 2881745"/>
                      <a:gd name="connsiteX2" fmla="*/ 568036 w 2997109"/>
                      <a:gd name="connsiteY2" fmla="*/ 290945 h 2881745"/>
                      <a:gd name="connsiteX3" fmla="*/ 914400 w 2997109"/>
                      <a:gd name="connsiteY3" fmla="*/ 471054 h 2881745"/>
                      <a:gd name="connsiteX4" fmla="*/ 1149927 w 2997109"/>
                      <a:gd name="connsiteY4" fmla="*/ 623454 h 2881745"/>
                      <a:gd name="connsiteX5" fmla="*/ 1385454 w 2997109"/>
                      <a:gd name="connsiteY5" fmla="*/ 762000 h 2881745"/>
                      <a:gd name="connsiteX6" fmla="*/ 1870363 w 2997109"/>
                      <a:gd name="connsiteY6" fmla="*/ 1108364 h 2881745"/>
                      <a:gd name="connsiteX7" fmla="*/ 2133601 w 2997109"/>
                      <a:gd name="connsiteY7" fmla="*/ 1330036 h 2881745"/>
                      <a:gd name="connsiteX8" fmla="*/ 2355272 w 2997109"/>
                      <a:gd name="connsiteY8" fmla="*/ 1551709 h 2881745"/>
                      <a:gd name="connsiteX9" fmla="*/ 2563091 w 2997109"/>
                      <a:gd name="connsiteY9" fmla="*/ 1801091 h 2881745"/>
                      <a:gd name="connsiteX10" fmla="*/ 2770909 w 2997109"/>
                      <a:gd name="connsiteY10" fmla="*/ 2105891 h 2881745"/>
                      <a:gd name="connsiteX11" fmla="*/ 2909454 w 2997109"/>
                      <a:gd name="connsiteY11" fmla="*/ 2396836 h 2881745"/>
                      <a:gd name="connsiteX12" fmla="*/ 2992581 w 2997109"/>
                      <a:gd name="connsiteY12" fmla="*/ 2757054 h 2881745"/>
                      <a:gd name="connsiteX13" fmla="*/ 2978727 w 2997109"/>
                      <a:gd name="connsiteY13" fmla="*/ 2881745 h 28817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2997109" h="2881745">
                        <a:moveTo>
                          <a:pt x="0" y="0"/>
                        </a:moveTo>
                        <a:cubicBezTo>
                          <a:pt x="105063" y="45027"/>
                          <a:pt x="210127" y="90054"/>
                          <a:pt x="304800" y="138545"/>
                        </a:cubicBezTo>
                        <a:cubicBezTo>
                          <a:pt x="399473" y="187036"/>
                          <a:pt x="466436" y="235527"/>
                          <a:pt x="568036" y="290945"/>
                        </a:cubicBezTo>
                        <a:cubicBezTo>
                          <a:pt x="669636" y="346363"/>
                          <a:pt x="817418" y="415636"/>
                          <a:pt x="914400" y="471054"/>
                        </a:cubicBezTo>
                        <a:cubicBezTo>
                          <a:pt x="1011382" y="526472"/>
                          <a:pt x="1071418" y="574963"/>
                          <a:pt x="1149927" y="623454"/>
                        </a:cubicBezTo>
                        <a:cubicBezTo>
                          <a:pt x="1228436" y="671945"/>
                          <a:pt x="1265381" y="681182"/>
                          <a:pt x="1385454" y="762000"/>
                        </a:cubicBezTo>
                        <a:cubicBezTo>
                          <a:pt x="1505527" y="842818"/>
                          <a:pt x="1745672" y="1013691"/>
                          <a:pt x="1870363" y="1108364"/>
                        </a:cubicBezTo>
                        <a:cubicBezTo>
                          <a:pt x="1995054" y="1203037"/>
                          <a:pt x="2052783" y="1256145"/>
                          <a:pt x="2133601" y="1330036"/>
                        </a:cubicBezTo>
                        <a:cubicBezTo>
                          <a:pt x="2214419" y="1403927"/>
                          <a:pt x="2283690" y="1473200"/>
                          <a:pt x="2355272" y="1551709"/>
                        </a:cubicBezTo>
                        <a:cubicBezTo>
                          <a:pt x="2426854" y="1630218"/>
                          <a:pt x="2493818" y="1708727"/>
                          <a:pt x="2563091" y="1801091"/>
                        </a:cubicBezTo>
                        <a:cubicBezTo>
                          <a:pt x="2632364" y="1893455"/>
                          <a:pt x="2713182" y="2006600"/>
                          <a:pt x="2770909" y="2105891"/>
                        </a:cubicBezTo>
                        <a:cubicBezTo>
                          <a:pt x="2828636" y="2205182"/>
                          <a:pt x="2872509" y="2288309"/>
                          <a:pt x="2909454" y="2396836"/>
                        </a:cubicBezTo>
                        <a:cubicBezTo>
                          <a:pt x="2946399" y="2505363"/>
                          <a:pt x="2981036" y="2676236"/>
                          <a:pt x="2992581" y="2757054"/>
                        </a:cubicBezTo>
                        <a:cubicBezTo>
                          <a:pt x="3004127" y="2837872"/>
                          <a:pt x="2991427" y="2859808"/>
                          <a:pt x="2978727" y="288174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Freeform 21"/>
                  <p:cNvSpPr/>
                  <p:nvPr/>
                </p:nvSpPr>
                <p:spPr>
                  <a:xfrm flipV="1">
                    <a:off x="4293455" y="3139874"/>
                    <a:ext cx="2839154" cy="2729870"/>
                  </a:xfrm>
                  <a:custGeom>
                    <a:avLst/>
                    <a:gdLst>
                      <a:gd name="connsiteX0" fmla="*/ 0 w 2997109"/>
                      <a:gd name="connsiteY0" fmla="*/ 0 h 2881745"/>
                      <a:gd name="connsiteX1" fmla="*/ 304800 w 2997109"/>
                      <a:gd name="connsiteY1" fmla="*/ 138545 h 2881745"/>
                      <a:gd name="connsiteX2" fmla="*/ 568036 w 2997109"/>
                      <a:gd name="connsiteY2" fmla="*/ 290945 h 2881745"/>
                      <a:gd name="connsiteX3" fmla="*/ 914400 w 2997109"/>
                      <a:gd name="connsiteY3" fmla="*/ 471054 h 2881745"/>
                      <a:gd name="connsiteX4" fmla="*/ 1149927 w 2997109"/>
                      <a:gd name="connsiteY4" fmla="*/ 623454 h 2881745"/>
                      <a:gd name="connsiteX5" fmla="*/ 1385454 w 2997109"/>
                      <a:gd name="connsiteY5" fmla="*/ 762000 h 2881745"/>
                      <a:gd name="connsiteX6" fmla="*/ 1870363 w 2997109"/>
                      <a:gd name="connsiteY6" fmla="*/ 1108364 h 2881745"/>
                      <a:gd name="connsiteX7" fmla="*/ 2105891 w 2997109"/>
                      <a:gd name="connsiteY7" fmla="*/ 1330036 h 2881745"/>
                      <a:gd name="connsiteX8" fmla="*/ 2313709 w 2997109"/>
                      <a:gd name="connsiteY8" fmla="*/ 1482436 h 2881745"/>
                      <a:gd name="connsiteX9" fmla="*/ 2563091 w 2997109"/>
                      <a:gd name="connsiteY9" fmla="*/ 1801091 h 2881745"/>
                      <a:gd name="connsiteX10" fmla="*/ 2770909 w 2997109"/>
                      <a:gd name="connsiteY10" fmla="*/ 2105891 h 2881745"/>
                      <a:gd name="connsiteX11" fmla="*/ 2909454 w 2997109"/>
                      <a:gd name="connsiteY11" fmla="*/ 2396836 h 2881745"/>
                      <a:gd name="connsiteX12" fmla="*/ 2992581 w 2997109"/>
                      <a:gd name="connsiteY12" fmla="*/ 2757054 h 2881745"/>
                      <a:gd name="connsiteX13" fmla="*/ 2978727 w 2997109"/>
                      <a:gd name="connsiteY13" fmla="*/ 2881745 h 2881745"/>
                      <a:gd name="connsiteX0" fmla="*/ 0 w 2997109"/>
                      <a:gd name="connsiteY0" fmla="*/ 0 h 2881745"/>
                      <a:gd name="connsiteX1" fmla="*/ 304800 w 2997109"/>
                      <a:gd name="connsiteY1" fmla="*/ 138545 h 2881745"/>
                      <a:gd name="connsiteX2" fmla="*/ 568036 w 2997109"/>
                      <a:gd name="connsiteY2" fmla="*/ 290945 h 2881745"/>
                      <a:gd name="connsiteX3" fmla="*/ 914400 w 2997109"/>
                      <a:gd name="connsiteY3" fmla="*/ 471054 h 2881745"/>
                      <a:gd name="connsiteX4" fmla="*/ 1149927 w 2997109"/>
                      <a:gd name="connsiteY4" fmla="*/ 623454 h 2881745"/>
                      <a:gd name="connsiteX5" fmla="*/ 1385454 w 2997109"/>
                      <a:gd name="connsiteY5" fmla="*/ 762000 h 2881745"/>
                      <a:gd name="connsiteX6" fmla="*/ 1870363 w 2997109"/>
                      <a:gd name="connsiteY6" fmla="*/ 1108364 h 2881745"/>
                      <a:gd name="connsiteX7" fmla="*/ 2133601 w 2997109"/>
                      <a:gd name="connsiteY7" fmla="*/ 1330036 h 2881745"/>
                      <a:gd name="connsiteX8" fmla="*/ 2313709 w 2997109"/>
                      <a:gd name="connsiteY8" fmla="*/ 1482436 h 2881745"/>
                      <a:gd name="connsiteX9" fmla="*/ 2563091 w 2997109"/>
                      <a:gd name="connsiteY9" fmla="*/ 1801091 h 2881745"/>
                      <a:gd name="connsiteX10" fmla="*/ 2770909 w 2997109"/>
                      <a:gd name="connsiteY10" fmla="*/ 2105891 h 2881745"/>
                      <a:gd name="connsiteX11" fmla="*/ 2909454 w 2997109"/>
                      <a:gd name="connsiteY11" fmla="*/ 2396836 h 2881745"/>
                      <a:gd name="connsiteX12" fmla="*/ 2992581 w 2997109"/>
                      <a:gd name="connsiteY12" fmla="*/ 2757054 h 2881745"/>
                      <a:gd name="connsiteX13" fmla="*/ 2978727 w 2997109"/>
                      <a:gd name="connsiteY13" fmla="*/ 2881745 h 2881745"/>
                      <a:gd name="connsiteX0" fmla="*/ 0 w 2997109"/>
                      <a:gd name="connsiteY0" fmla="*/ 0 h 2881745"/>
                      <a:gd name="connsiteX1" fmla="*/ 304800 w 2997109"/>
                      <a:gd name="connsiteY1" fmla="*/ 138545 h 2881745"/>
                      <a:gd name="connsiteX2" fmla="*/ 568036 w 2997109"/>
                      <a:gd name="connsiteY2" fmla="*/ 290945 h 2881745"/>
                      <a:gd name="connsiteX3" fmla="*/ 914400 w 2997109"/>
                      <a:gd name="connsiteY3" fmla="*/ 471054 h 2881745"/>
                      <a:gd name="connsiteX4" fmla="*/ 1149927 w 2997109"/>
                      <a:gd name="connsiteY4" fmla="*/ 623454 h 2881745"/>
                      <a:gd name="connsiteX5" fmla="*/ 1385454 w 2997109"/>
                      <a:gd name="connsiteY5" fmla="*/ 762000 h 2881745"/>
                      <a:gd name="connsiteX6" fmla="*/ 1870363 w 2997109"/>
                      <a:gd name="connsiteY6" fmla="*/ 1108364 h 2881745"/>
                      <a:gd name="connsiteX7" fmla="*/ 2133601 w 2997109"/>
                      <a:gd name="connsiteY7" fmla="*/ 1330036 h 2881745"/>
                      <a:gd name="connsiteX8" fmla="*/ 2355272 w 2997109"/>
                      <a:gd name="connsiteY8" fmla="*/ 1551709 h 2881745"/>
                      <a:gd name="connsiteX9" fmla="*/ 2563091 w 2997109"/>
                      <a:gd name="connsiteY9" fmla="*/ 1801091 h 2881745"/>
                      <a:gd name="connsiteX10" fmla="*/ 2770909 w 2997109"/>
                      <a:gd name="connsiteY10" fmla="*/ 2105891 h 2881745"/>
                      <a:gd name="connsiteX11" fmla="*/ 2909454 w 2997109"/>
                      <a:gd name="connsiteY11" fmla="*/ 2396836 h 2881745"/>
                      <a:gd name="connsiteX12" fmla="*/ 2992581 w 2997109"/>
                      <a:gd name="connsiteY12" fmla="*/ 2757054 h 2881745"/>
                      <a:gd name="connsiteX13" fmla="*/ 2978727 w 2997109"/>
                      <a:gd name="connsiteY13" fmla="*/ 2881745 h 28817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2997109" h="2881745">
                        <a:moveTo>
                          <a:pt x="0" y="0"/>
                        </a:moveTo>
                        <a:cubicBezTo>
                          <a:pt x="105063" y="45027"/>
                          <a:pt x="210127" y="90054"/>
                          <a:pt x="304800" y="138545"/>
                        </a:cubicBezTo>
                        <a:cubicBezTo>
                          <a:pt x="399473" y="187036"/>
                          <a:pt x="466436" y="235527"/>
                          <a:pt x="568036" y="290945"/>
                        </a:cubicBezTo>
                        <a:cubicBezTo>
                          <a:pt x="669636" y="346363"/>
                          <a:pt x="817418" y="415636"/>
                          <a:pt x="914400" y="471054"/>
                        </a:cubicBezTo>
                        <a:cubicBezTo>
                          <a:pt x="1011382" y="526472"/>
                          <a:pt x="1071418" y="574963"/>
                          <a:pt x="1149927" y="623454"/>
                        </a:cubicBezTo>
                        <a:cubicBezTo>
                          <a:pt x="1228436" y="671945"/>
                          <a:pt x="1265381" y="681182"/>
                          <a:pt x="1385454" y="762000"/>
                        </a:cubicBezTo>
                        <a:cubicBezTo>
                          <a:pt x="1505527" y="842818"/>
                          <a:pt x="1745672" y="1013691"/>
                          <a:pt x="1870363" y="1108364"/>
                        </a:cubicBezTo>
                        <a:cubicBezTo>
                          <a:pt x="1995054" y="1203037"/>
                          <a:pt x="2052783" y="1256145"/>
                          <a:pt x="2133601" y="1330036"/>
                        </a:cubicBezTo>
                        <a:cubicBezTo>
                          <a:pt x="2214419" y="1403927"/>
                          <a:pt x="2283690" y="1473200"/>
                          <a:pt x="2355272" y="1551709"/>
                        </a:cubicBezTo>
                        <a:cubicBezTo>
                          <a:pt x="2426854" y="1630218"/>
                          <a:pt x="2493818" y="1708727"/>
                          <a:pt x="2563091" y="1801091"/>
                        </a:cubicBezTo>
                        <a:cubicBezTo>
                          <a:pt x="2632364" y="1893455"/>
                          <a:pt x="2713182" y="2006600"/>
                          <a:pt x="2770909" y="2105891"/>
                        </a:cubicBezTo>
                        <a:cubicBezTo>
                          <a:pt x="2828636" y="2205182"/>
                          <a:pt x="2872509" y="2288309"/>
                          <a:pt x="2909454" y="2396836"/>
                        </a:cubicBezTo>
                        <a:cubicBezTo>
                          <a:pt x="2946399" y="2505363"/>
                          <a:pt x="2981036" y="2676236"/>
                          <a:pt x="2992581" y="2757054"/>
                        </a:cubicBezTo>
                        <a:cubicBezTo>
                          <a:pt x="3004127" y="2837872"/>
                          <a:pt x="2991427" y="2859808"/>
                          <a:pt x="2978727" y="2881745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3" name="Freeform 22"/>
                <p:cNvSpPr/>
                <p:nvPr/>
              </p:nvSpPr>
              <p:spPr>
                <a:xfrm>
                  <a:off x="5134452" y="207818"/>
                  <a:ext cx="1953566" cy="5805055"/>
                </a:xfrm>
                <a:custGeom>
                  <a:avLst/>
                  <a:gdLst>
                    <a:gd name="connsiteX0" fmla="*/ 0 w 1953566"/>
                    <a:gd name="connsiteY0" fmla="*/ 0 h 5805055"/>
                    <a:gd name="connsiteX1" fmla="*/ 346363 w 1953566"/>
                    <a:gd name="connsiteY1" fmla="*/ 346364 h 5805055"/>
                    <a:gd name="connsiteX2" fmla="*/ 720436 w 1953566"/>
                    <a:gd name="connsiteY2" fmla="*/ 748146 h 5805055"/>
                    <a:gd name="connsiteX3" fmla="*/ 1052945 w 1953566"/>
                    <a:gd name="connsiteY3" fmla="*/ 1122218 h 5805055"/>
                    <a:gd name="connsiteX4" fmla="*/ 1330036 w 1953566"/>
                    <a:gd name="connsiteY4" fmla="*/ 1454727 h 5805055"/>
                    <a:gd name="connsiteX5" fmla="*/ 1662545 w 1953566"/>
                    <a:gd name="connsiteY5" fmla="*/ 1953491 h 5805055"/>
                    <a:gd name="connsiteX6" fmla="*/ 1856509 w 1953566"/>
                    <a:gd name="connsiteY6" fmla="*/ 2466109 h 5805055"/>
                    <a:gd name="connsiteX7" fmla="*/ 1953491 w 1953566"/>
                    <a:gd name="connsiteY7" fmla="*/ 2923309 h 5805055"/>
                    <a:gd name="connsiteX8" fmla="*/ 1842654 w 1953566"/>
                    <a:gd name="connsiteY8" fmla="*/ 3532909 h 5805055"/>
                    <a:gd name="connsiteX9" fmla="*/ 1496291 w 1953566"/>
                    <a:gd name="connsiteY9" fmla="*/ 4170218 h 5805055"/>
                    <a:gd name="connsiteX10" fmla="*/ 1011381 w 1953566"/>
                    <a:gd name="connsiteY10" fmla="*/ 4807527 h 5805055"/>
                    <a:gd name="connsiteX11" fmla="*/ 706581 w 1953566"/>
                    <a:gd name="connsiteY11" fmla="*/ 5126182 h 5805055"/>
                    <a:gd name="connsiteX12" fmla="*/ 387927 w 1953566"/>
                    <a:gd name="connsiteY12" fmla="*/ 5444837 h 5805055"/>
                    <a:gd name="connsiteX13" fmla="*/ 0 w 1953566"/>
                    <a:gd name="connsiteY13" fmla="*/ 5805055 h 5805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953566" h="5805055">
                      <a:moveTo>
                        <a:pt x="0" y="0"/>
                      </a:moveTo>
                      <a:cubicBezTo>
                        <a:pt x="113145" y="110836"/>
                        <a:pt x="226290" y="221673"/>
                        <a:pt x="346363" y="346364"/>
                      </a:cubicBezTo>
                      <a:cubicBezTo>
                        <a:pt x="466436" y="471055"/>
                        <a:pt x="602672" y="618837"/>
                        <a:pt x="720436" y="748146"/>
                      </a:cubicBezTo>
                      <a:cubicBezTo>
                        <a:pt x="838200" y="877455"/>
                        <a:pt x="951345" y="1004455"/>
                        <a:pt x="1052945" y="1122218"/>
                      </a:cubicBezTo>
                      <a:cubicBezTo>
                        <a:pt x="1154545" y="1239981"/>
                        <a:pt x="1228436" y="1316182"/>
                        <a:pt x="1330036" y="1454727"/>
                      </a:cubicBezTo>
                      <a:cubicBezTo>
                        <a:pt x="1431636" y="1593272"/>
                        <a:pt x="1574800" y="1784927"/>
                        <a:pt x="1662545" y="1953491"/>
                      </a:cubicBezTo>
                      <a:cubicBezTo>
                        <a:pt x="1750290" y="2122055"/>
                        <a:pt x="1808018" y="2304473"/>
                        <a:pt x="1856509" y="2466109"/>
                      </a:cubicBezTo>
                      <a:cubicBezTo>
                        <a:pt x="1905000" y="2627745"/>
                        <a:pt x="1955800" y="2745509"/>
                        <a:pt x="1953491" y="2923309"/>
                      </a:cubicBezTo>
                      <a:cubicBezTo>
                        <a:pt x="1951182" y="3101109"/>
                        <a:pt x="1918854" y="3325091"/>
                        <a:pt x="1842654" y="3532909"/>
                      </a:cubicBezTo>
                      <a:cubicBezTo>
                        <a:pt x="1766454" y="3740727"/>
                        <a:pt x="1634837" y="3957782"/>
                        <a:pt x="1496291" y="4170218"/>
                      </a:cubicBezTo>
                      <a:cubicBezTo>
                        <a:pt x="1357746" y="4382654"/>
                        <a:pt x="1142999" y="4648200"/>
                        <a:pt x="1011381" y="4807527"/>
                      </a:cubicBezTo>
                      <a:cubicBezTo>
                        <a:pt x="879763" y="4966854"/>
                        <a:pt x="810490" y="5019964"/>
                        <a:pt x="706581" y="5126182"/>
                      </a:cubicBezTo>
                      <a:cubicBezTo>
                        <a:pt x="602672" y="5232400"/>
                        <a:pt x="505690" y="5331692"/>
                        <a:pt x="387927" y="5444837"/>
                      </a:cubicBezTo>
                      <a:cubicBezTo>
                        <a:pt x="270164" y="5557982"/>
                        <a:pt x="135082" y="5681518"/>
                        <a:pt x="0" y="5805055"/>
                      </a:cubicBezTo>
                    </a:path>
                  </a:pathLst>
                </a:cu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2905275" y="416820"/>
                    <a:ext cx="85946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=0</m:t>
                          </m:r>
                        </m:oMath>
                      </m:oMathPara>
                    </a14:m>
                    <a:endParaRPr lang="en-US" sz="24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5275" y="416820"/>
                    <a:ext cx="859466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7092" r="-7092" b="-98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5094820" y="194358"/>
                    <a:ext cx="85946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&gt;0</m:t>
                          </m:r>
                        </m:oMath>
                      </m:oMathPara>
                    </a14:m>
                    <a:endParaRPr lang="en-US" sz="24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94820" y="194358"/>
                    <a:ext cx="859466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7801" r="-7092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1018274" y="3178630"/>
                    <a:ext cx="85946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&lt;0</m:t>
                          </m:r>
                        </m:oMath>
                      </m:oMathPara>
                    </a14:m>
                    <a:endParaRPr lang="en-US" sz="24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8274" y="3178630"/>
                    <a:ext cx="859466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7092" r="-7801" b="-98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4733345" y="3236609"/>
                    <a:ext cx="85946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&lt;0</m:t>
                          </m:r>
                        </m:oMath>
                      </m:oMathPara>
                    </a14:m>
                    <a:endParaRPr lang="en-US" sz="24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33345" y="3236609"/>
                    <a:ext cx="859466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7092" r="-7801" b="-819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Oval 18"/>
            <p:cNvSpPr/>
            <p:nvPr/>
          </p:nvSpPr>
          <p:spPr>
            <a:xfrm>
              <a:off x="6821564" y="3380328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/>
                <p:cNvSpPr txBox="1"/>
                <p:nvPr/>
              </p:nvSpPr>
              <p:spPr>
                <a:xfrm>
                  <a:off x="7186914" y="3226439"/>
                  <a:ext cx="305731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𝑃𝑜𝑖𝑛𝑡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𝑐𝑙𝑜𝑠𝑒𝑠𝑡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𝑎𝑝𝑝𝑟𝑜𝑎𝑐h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6914" y="3226439"/>
                  <a:ext cx="3057312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397" r="-1996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90243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41563" y="786025"/>
            <a:ext cx="9892605" cy="4949538"/>
            <a:chOff x="41563" y="786025"/>
            <a:chExt cx="9892605" cy="4949538"/>
          </a:xfrm>
        </p:grpSpPr>
        <p:sp>
          <p:nvSpPr>
            <p:cNvPr id="2" name="Rectangle 1"/>
            <p:cNvSpPr/>
            <p:nvPr/>
          </p:nvSpPr>
          <p:spPr>
            <a:xfrm>
              <a:off x="1066800" y="803564"/>
              <a:ext cx="2549236" cy="464127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1427018" y="1267696"/>
              <a:ext cx="1828799" cy="4177140"/>
              <a:chOff x="5805056" y="1385455"/>
              <a:chExt cx="1828799" cy="4177140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6109855" y="1385455"/>
                <a:ext cx="1177636" cy="3796144"/>
                <a:chOff x="6109855" y="1385455"/>
                <a:chExt cx="1177636" cy="3796144"/>
              </a:xfrm>
            </p:grpSpPr>
            <p:sp>
              <p:nvSpPr>
                <p:cNvPr id="3" name="Oval 2"/>
                <p:cNvSpPr/>
                <p:nvPr/>
              </p:nvSpPr>
              <p:spPr>
                <a:xfrm>
                  <a:off x="6442364" y="1385455"/>
                  <a:ext cx="512618" cy="512618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Rounded Rectangle 3"/>
                <p:cNvSpPr/>
                <p:nvPr/>
              </p:nvSpPr>
              <p:spPr>
                <a:xfrm>
                  <a:off x="6296891" y="1932707"/>
                  <a:ext cx="803564" cy="1717964"/>
                </a:xfrm>
                <a:prstGeom prst="round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ounded Rectangle 4"/>
                <p:cNvSpPr/>
                <p:nvPr/>
              </p:nvSpPr>
              <p:spPr>
                <a:xfrm>
                  <a:off x="7100455" y="1932707"/>
                  <a:ext cx="187036" cy="1101438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ounded Rectangle 5"/>
                <p:cNvSpPr/>
                <p:nvPr/>
              </p:nvSpPr>
              <p:spPr>
                <a:xfrm>
                  <a:off x="6109855" y="1932707"/>
                  <a:ext cx="187036" cy="1101438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ounded Rectangle 6"/>
                <p:cNvSpPr/>
                <p:nvPr/>
              </p:nvSpPr>
              <p:spPr>
                <a:xfrm>
                  <a:off x="6348845" y="3650670"/>
                  <a:ext cx="232063" cy="1530929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ounded Rectangle 7"/>
                <p:cNvSpPr/>
                <p:nvPr/>
              </p:nvSpPr>
              <p:spPr>
                <a:xfrm>
                  <a:off x="6838950" y="3650670"/>
                  <a:ext cx="232063" cy="1530929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" name="Isosceles Triangle 9"/>
              <p:cNvSpPr/>
              <p:nvPr/>
            </p:nvSpPr>
            <p:spPr>
              <a:xfrm>
                <a:off x="5943601" y="3034145"/>
                <a:ext cx="1482436" cy="1139533"/>
              </a:xfrm>
              <a:prstGeom prst="triangl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5805056" y="5202377"/>
                <a:ext cx="1828799" cy="360218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5846618" y="786025"/>
              <a:ext cx="2549236" cy="464127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6206836" y="1250157"/>
              <a:ext cx="1828799" cy="4177140"/>
              <a:chOff x="5805056" y="1385455"/>
              <a:chExt cx="1828799" cy="417714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6109855" y="1385455"/>
                <a:ext cx="1177636" cy="3796144"/>
                <a:chOff x="6109855" y="1385455"/>
                <a:chExt cx="1177636" cy="3796144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6442364" y="1385455"/>
                  <a:ext cx="512618" cy="512618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>
                  <a:off x="6296891" y="1932707"/>
                  <a:ext cx="803564" cy="1717964"/>
                </a:xfrm>
                <a:prstGeom prst="round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7100455" y="1932707"/>
                  <a:ext cx="187036" cy="1101438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ounded Rectangle 20"/>
                <p:cNvSpPr/>
                <p:nvPr/>
              </p:nvSpPr>
              <p:spPr>
                <a:xfrm>
                  <a:off x="6109855" y="1932707"/>
                  <a:ext cx="187036" cy="1101438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ounded Rectangle 21"/>
                <p:cNvSpPr/>
                <p:nvPr/>
              </p:nvSpPr>
              <p:spPr>
                <a:xfrm>
                  <a:off x="6348845" y="3650670"/>
                  <a:ext cx="232063" cy="1530929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>
                <a:xfrm>
                  <a:off x="6838950" y="3650670"/>
                  <a:ext cx="232063" cy="1530929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" name="Isosceles Triangle 15"/>
              <p:cNvSpPr/>
              <p:nvPr/>
            </p:nvSpPr>
            <p:spPr>
              <a:xfrm>
                <a:off x="5943601" y="3034145"/>
                <a:ext cx="1482436" cy="1139533"/>
              </a:xfrm>
              <a:prstGeom prst="triangl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5805056" y="5202377"/>
                <a:ext cx="1828799" cy="360218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Oval 23"/>
            <p:cNvSpPr/>
            <p:nvPr/>
          </p:nvSpPr>
          <p:spPr>
            <a:xfrm>
              <a:off x="3992443" y="1903218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8996248" y="1802331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4052914" y="1967128"/>
              <a:ext cx="0" cy="113953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 flipV="1">
              <a:off x="4056499" y="803564"/>
              <a:ext cx="1589" cy="11291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 flipV="1">
              <a:off x="9056719" y="786025"/>
              <a:ext cx="1589" cy="11291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ight Arrow 30"/>
            <p:cNvSpPr/>
            <p:nvPr/>
          </p:nvSpPr>
          <p:spPr>
            <a:xfrm rot="16200000">
              <a:off x="9166328" y="1653425"/>
              <a:ext cx="700928" cy="118979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9218395" y="2184086"/>
                  <a:ext cx="71577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8395" y="2184086"/>
                  <a:ext cx="715773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5932" t="-33333" r="-52542" b="-274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4170962" y="1157289"/>
                  <a:ext cx="264367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0962" y="1157289"/>
                  <a:ext cx="264367" cy="345159"/>
                </a:xfrm>
                <a:prstGeom prst="rect">
                  <a:avLst/>
                </a:prstGeom>
                <a:blipFill>
                  <a:blip r:embed="rId3"/>
                  <a:stretch>
                    <a:fillRect l="-18182" r="-18182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9125621" y="1055561"/>
                  <a:ext cx="264367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5621" y="1055561"/>
                  <a:ext cx="264367" cy="345159"/>
                </a:xfrm>
                <a:prstGeom prst="rect">
                  <a:avLst/>
                </a:prstGeom>
                <a:blipFill>
                  <a:blip r:embed="rId4"/>
                  <a:stretch>
                    <a:fillRect l="-20930" r="-18605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4173027" y="2348284"/>
                  <a:ext cx="303865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3027" y="2348284"/>
                  <a:ext cx="303865" cy="377219"/>
                </a:xfrm>
                <a:prstGeom prst="rect">
                  <a:avLst/>
                </a:prstGeom>
                <a:blipFill>
                  <a:blip r:embed="rId5"/>
                  <a:stretch>
                    <a:fillRect l="-18367" t="-30645" r="-73469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Rectangle 35"/>
            <p:cNvSpPr/>
            <p:nvPr/>
          </p:nvSpPr>
          <p:spPr>
            <a:xfrm>
              <a:off x="41563" y="5465395"/>
              <a:ext cx="4862486" cy="2701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 38"/>
            <p:cNvSpPr/>
            <p:nvPr/>
          </p:nvSpPr>
          <p:spPr>
            <a:xfrm rot="20867076">
              <a:off x="5816584" y="3062848"/>
              <a:ext cx="2620503" cy="991858"/>
            </a:xfrm>
            <a:custGeom>
              <a:avLst/>
              <a:gdLst>
                <a:gd name="connsiteX0" fmla="*/ 4378669 w 4378669"/>
                <a:gd name="connsiteY0" fmla="*/ 94775 h 967612"/>
                <a:gd name="connsiteX1" fmla="*/ 2702269 w 4378669"/>
                <a:gd name="connsiteY1" fmla="*/ 80921 h 967612"/>
                <a:gd name="connsiteX2" fmla="*/ 633 w 4378669"/>
                <a:gd name="connsiteY2" fmla="*/ 967612 h 96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8669" h="967612">
                  <a:moveTo>
                    <a:pt x="4378669" y="94775"/>
                  </a:moveTo>
                  <a:cubicBezTo>
                    <a:pt x="3905305" y="15111"/>
                    <a:pt x="3431942" y="-64552"/>
                    <a:pt x="2702269" y="80921"/>
                  </a:cubicBezTo>
                  <a:cubicBezTo>
                    <a:pt x="1972596" y="226394"/>
                    <a:pt x="-40931" y="868321"/>
                    <a:pt x="633" y="967612"/>
                  </a:cubicBezTo>
                </a:path>
              </a:pathLst>
            </a:cu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 39"/>
            <p:cNvSpPr/>
            <p:nvPr/>
          </p:nvSpPr>
          <p:spPr>
            <a:xfrm rot="20867076">
              <a:off x="1066741" y="3016204"/>
              <a:ext cx="2620503" cy="991858"/>
            </a:xfrm>
            <a:custGeom>
              <a:avLst/>
              <a:gdLst>
                <a:gd name="connsiteX0" fmla="*/ 4378669 w 4378669"/>
                <a:gd name="connsiteY0" fmla="*/ 94775 h 967612"/>
                <a:gd name="connsiteX1" fmla="*/ 2702269 w 4378669"/>
                <a:gd name="connsiteY1" fmla="*/ 80921 h 967612"/>
                <a:gd name="connsiteX2" fmla="*/ 633 w 4378669"/>
                <a:gd name="connsiteY2" fmla="*/ 967612 h 96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8669" h="967612">
                  <a:moveTo>
                    <a:pt x="4378669" y="94775"/>
                  </a:moveTo>
                  <a:cubicBezTo>
                    <a:pt x="3905305" y="15111"/>
                    <a:pt x="3431942" y="-64552"/>
                    <a:pt x="2702269" y="80921"/>
                  </a:cubicBezTo>
                  <a:cubicBezTo>
                    <a:pt x="1972596" y="226394"/>
                    <a:pt x="-40931" y="868321"/>
                    <a:pt x="633" y="967612"/>
                  </a:cubicBezTo>
                </a:path>
              </a:pathLst>
            </a:cu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096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12498</TotalTime>
  <Words>69</Words>
  <Application>Microsoft Office PowerPoint</Application>
  <PresentationFormat>Widescreen</PresentationFormat>
  <Paragraphs>73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238</cp:revision>
  <dcterms:created xsi:type="dcterms:W3CDTF">2017-07-11T12:03:09Z</dcterms:created>
  <dcterms:modified xsi:type="dcterms:W3CDTF">2018-06-20T21:18:53Z</dcterms:modified>
</cp:coreProperties>
</file>