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6" r:id="rId5"/>
    <p:sldId id="274" r:id="rId6"/>
    <p:sldId id="275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94" d="100"/>
          <a:sy n="94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07.png"/><Relationship Id="rId50" Type="http://schemas.openxmlformats.org/officeDocument/2006/relationships/image" Target="../media/image106.png"/><Relationship Id="rId55" Type="http://schemas.openxmlformats.org/officeDocument/2006/relationships/image" Target="../media/image111.png"/><Relationship Id="rId46" Type="http://schemas.openxmlformats.org/officeDocument/2006/relationships/image" Target="NULL"/><Relationship Id="rId59" Type="http://schemas.openxmlformats.org/officeDocument/2006/relationships/image" Target="../media/image113.png"/><Relationship Id="rId54" Type="http://schemas.openxmlformats.org/officeDocument/2006/relationships/image" Target="../media/image110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3" Type="http://schemas.openxmlformats.org/officeDocument/2006/relationships/image" Target="../media/image109.png"/><Relationship Id="rId45" Type="http://schemas.openxmlformats.org/officeDocument/2006/relationships/image" Target="NULL"/><Relationship Id="rId58" Type="http://schemas.openxmlformats.org/officeDocument/2006/relationships/image" Target="../media/image104.png"/><Relationship Id="rId49" Type="http://schemas.openxmlformats.org/officeDocument/2006/relationships/image" Target="../media/image105.png"/><Relationship Id="rId57" Type="http://schemas.openxmlformats.org/officeDocument/2006/relationships/image" Target="../media/image103.png"/><Relationship Id="rId52" Type="http://schemas.openxmlformats.org/officeDocument/2006/relationships/image" Target="../media/image108.png"/><Relationship Id="rId60" Type="http://schemas.openxmlformats.org/officeDocument/2006/relationships/image" Target="../media/image114.png"/><Relationship Id="rId56" Type="http://schemas.openxmlformats.org/officeDocument/2006/relationships/image" Target="../media/image112.png"/><Relationship Id="rId43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30.png"/><Relationship Id="rId7" Type="http://schemas.openxmlformats.org/officeDocument/2006/relationships/image" Target="../media/image1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0.png"/><Relationship Id="rId10" Type="http://schemas.openxmlformats.org/officeDocument/2006/relationships/image" Target="../media/image119.png"/><Relationship Id="rId4" Type="http://schemas.openxmlformats.org/officeDocument/2006/relationships/image" Target="../media/image18.png"/><Relationship Id="rId9" Type="http://schemas.openxmlformats.org/officeDocument/2006/relationships/image" Target="../media/image1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22.png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21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19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37.png"/><Relationship Id="rId7" Type="http://schemas.openxmlformats.org/officeDocument/2006/relationships/image" Target="../media/image250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230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7.png"/><Relationship Id="rId5" Type="http://schemas.openxmlformats.org/officeDocument/2006/relationships/image" Target="../media/image18.png"/><Relationship Id="rId15" Type="http://schemas.openxmlformats.org/officeDocument/2006/relationships/image" Target="../media/image31.png"/><Relationship Id="rId10" Type="http://schemas.openxmlformats.org/officeDocument/2006/relationships/image" Target="../media/image220.png"/><Relationship Id="rId19" Type="http://schemas.openxmlformats.org/officeDocument/2006/relationships/image" Target="../media/image35.png"/><Relationship Id="rId4" Type="http://schemas.openxmlformats.org/officeDocument/2006/relationships/image" Target="../media/image17.png"/><Relationship Id="rId9" Type="http://schemas.openxmlformats.org/officeDocument/2006/relationships/image" Target="../media/image210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NULL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NUL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9.png"/><Relationship Id="rId6" Type="http://schemas.openxmlformats.org/officeDocument/2006/relationships/image" Target="NULL"/><Relationship Id="rId15" Type="http://schemas.openxmlformats.org/officeDocument/2006/relationships/image" Target="../media/image43.png"/><Relationship Id="rId10" Type="http://schemas.openxmlformats.org/officeDocument/2006/relationships/image" Target="../media/image280.png"/><Relationship Id="rId19" Type="http://schemas.openxmlformats.org/officeDocument/2006/relationships/image" Target="../media/image47.png"/><Relationship Id="rId9" Type="http://schemas.openxmlformats.org/officeDocument/2006/relationships/image" Target="../media/image270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30.png"/><Relationship Id="rId18" Type="http://schemas.openxmlformats.org/officeDocument/2006/relationships/image" Target="../media/image48.png"/><Relationship Id="rId34" Type="http://schemas.openxmlformats.org/officeDocument/2006/relationships/image" Target="../media/image53.png"/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12" Type="http://schemas.openxmlformats.org/officeDocument/2006/relationships/image" Target="../media/image420.png"/><Relationship Id="rId17" Type="http://schemas.openxmlformats.org/officeDocument/2006/relationships/image" Target="../media/image470.png"/><Relationship Id="rId33" Type="http://schemas.openxmlformats.org/officeDocument/2006/relationships/image" Target="../media/image52.png"/><Relationship Id="rId16" Type="http://schemas.openxmlformats.org/officeDocument/2006/relationships/image" Target="../media/image460.png"/><Relationship Id="rId29" Type="http://schemas.openxmlformats.org/officeDocument/2006/relationships/image" Target="../media/image6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10.png"/><Relationship Id="rId32" Type="http://schemas.openxmlformats.org/officeDocument/2006/relationships/image" Target="../media/image51.png"/><Relationship Id="rId15" Type="http://schemas.openxmlformats.org/officeDocument/2006/relationships/image" Target="../media/image450.png"/><Relationship Id="rId28" Type="http://schemas.openxmlformats.org/officeDocument/2006/relationships/image" Target="../media/image62.png"/><Relationship Id="rId5" Type="http://schemas.openxmlformats.org/officeDocument/2006/relationships/image" Target="../media/image350.png"/><Relationship Id="rId36" Type="http://schemas.openxmlformats.org/officeDocument/2006/relationships/image" Target="../media/image55.png"/><Relationship Id="rId10" Type="http://schemas.openxmlformats.org/officeDocument/2006/relationships/image" Target="../media/image400.png"/><Relationship Id="rId31" Type="http://schemas.openxmlformats.org/officeDocument/2006/relationships/image" Target="../media/image50.png"/><Relationship Id="rId9" Type="http://schemas.openxmlformats.org/officeDocument/2006/relationships/image" Target="../media/image390.png"/><Relationship Id="rId14" Type="http://schemas.openxmlformats.org/officeDocument/2006/relationships/image" Target="../media/image440.png"/><Relationship Id="rId27" Type="http://schemas.openxmlformats.org/officeDocument/2006/relationships/image" Target="../media/image61.png"/><Relationship Id="rId30" Type="http://schemas.openxmlformats.org/officeDocument/2006/relationships/image" Target="../media/image49.png"/><Relationship Id="rId35" Type="http://schemas.openxmlformats.org/officeDocument/2006/relationships/image" Target="../media/image54.png"/><Relationship Id="rId4" Type="http://schemas.openxmlformats.org/officeDocument/2006/relationships/image" Target="../media/image3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50.png"/><Relationship Id="rId16" Type="http://schemas.openxmlformats.org/officeDocument/2006/relationships/image" Target="../media/image7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7.png"/><Relationship Id="rId5" Type="http://schemas.openxmlformats.org/officeDocument/2006/relationships/image" Target="../media/image58.png"/><Relationship Id="rId15" Type="http://schemas.openxmlformats.org/officeDocument/2006/relationships/image" Target="../media/image71.png"/><Relationship Id="rId28" Type="http://schemas.openxmlformats.org/officeDocument/2006/relationships/image" Target="../media/image62.png"/><Relationship Id="rId10" Type="http://schemas.openxmlformats.org/officeDocument/2006/relationships/image" Target="../media/image66.png"/><Relationship Id="rId4" Type="http://schemas.openxmlformats.org/officeDocument/2006/relationships/image" Target="../media/image57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7" Type="http://schemas.openxmlformats.org/officeDocument/2006/relationships/image" Target="../media/image61.png"/><Relationship Id="rId30" Type="http://schemas.openxmlformats.org/officeDocument/2006/relationships/image" Target="../media/image7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32" Type="http://schemas.openxmlformats.org/officeDocument/2006/relationships/image" Target="../media/image86.png"/><Relationship Id="rId5" Type="http://schemas.openxmlformats.org/officeDocument/2006/relationships/image" Target="../media/image78.png"/><Relationship Id="rId28" Type="http://schemas.openxmlformats.org/officeDocument/2006/relationships/image" Target="../media/image62.png"/><Relationship Id="rId10" Type="http://schemas.openxmlformats.org/officeDocument/2006/relationships/image" Target="../media/image83.png"/><Relationship Id="rId31" Type="http://schemas.openxmlformats.org/officeDocument/2006/relationships/image" Target="../media/image85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27" Type="http://schemas.openxmlformats.org/officeDocument/2006/relationships/image" Target="../media/image61.png"/><Relationship Id="rId30" Type="http://schemas.openxmlformats.org/officeDocument/2006/relationships/image" Target="../media/image8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32" Type="http://schemas.openxmlformats.org/officeDocument/2006/relationships/image" Target="../media/image94.png"/><Relationship Id="rId5" Type="http://schemas.openxmlformats.org/officeDocument/2006/relationships/image" Target="../media/image90.png"/><Relationship Id="rId28" Type="http://schemas.openxmlformats.org/officeDocument/2006/relationships/image" Target="../media/image62.png"/><Relationship Id="rId31" Type="http://schemas.openxmlformats.org/officeDocument/2006/relationships/image" Target="../media/image93.png"/><Relationship Id="rId4" Type="http://schemas.openxmlformats.org/officeDocument/2006/relationships/image" Target="../media/image89.png"/><Relationship Id="rId27" Type="http://schemas.openxmlformats.org/officeDocument/2006/relationships/image" Target="../media/image61.png"/><Relationship Id="rId30" Type="http://schemas.openxmlformats.org/officeDocument/2006/relationships/image" Target="../media/image9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33" Type="http://schemas.openxmlformats.org/officeDocument/2006/relationships/image" Target="../media/image101.png"/><Relationship Id="rId2" Type="http://schemas.openxmlformats.org/officeDocument/2006/relationships/image" Target="../media/image95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00.png"/><Relationship Id="rId28" Type="http://schemas.openxmlformats.org/officeDocument/2006/relationships/image" Target="../media/image62.png"/><Relationship Id="rId31" Type="http://schemas.openxmlformats.org/officeDocument/2006/relationships/image" Target="../media/image99.png"/><Relationship Id="rId4" Type="http://schemas.openxmlformats.org/officeDocument/2006/relationships/image" Target="../media/image97.png"/><Relationship Id="rId27" Type="http://schemas.openxmlformats.org/officeDocument/2006/relationships/image" Target="../media/image61.png"/><Relationship Id="rId30" Type="http://schemas.openxmlformats.org/officeDocument/2006/relationships/image" Target="../media/image9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013345" y="3669769"/>
            <a:ext cx="438755" cy="438755"/>
            <a:chOff x="3752468" y="5026196"/>
            <a:chExt cx="438755" cy="438755"/>
          </a:xfrm>
        </p:grpSpPr>
        <p:grpSp>
          <p:nvGrpSpPr>
            <p:cNvPr id="47" name="Group 46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332074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Arc 47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6850831" y="493102"/>
            <a:ext cx="2580362" cy="2976575"/>
            <a:chOff x="6850831" y="493102"/>
            <a:chExt cx="2580362" cy="2976575"/>
          </a:xfrm>
        </p:grpSpPr>
        <p:grpSp>
          <p:nvGrpSpPr>
            <p:cNvPr id="58" name="Group 57"/>
            <p:cNvGrpSpPr/>
            <p:nvPr/>
          </p:nvGrpSpPr>
          <p:grpSpPr>
            <a:xfrm>
              <a:off x="6850831" y="493102"/>
              <a:ext cx="2580362" cy="2976575"/>
              <a:chOff x="6488482" y="1219645"/>
              <a:chExt cx="2580362" cy="2976575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6488482" y="1615858"/>
                <a:ext cx="2580362" cy="258036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612699" y="1746762"/>
                <a:ext cx="2324316" cy="23243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7714385" y="284615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694794" y="1615858"/>
                <a:ext cx="161100" cy="13090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7555469" y="1219645"/>
                    <a:ext cx="43877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5469" y="1219645"/>
                    <a:ext cx="438774" cy="307777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l="-12500" r="-11111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Connector 55"/>
              <p:cNvCxnSpPr>
                <a:stCxn id="51" idx="0"/>
                <a:endCxn id="50" idx="0"/>
              </p:cNvCxnSpPr>
              <p:nvPr/>
            </p:nvCxnSpPr>
            <p:spPr>
              <a:xfrm flipV="1">
                <a:off x="7774857" y="1746762"/>
                <a:ext cx="0" cy="109939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7873473" y="216302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3473" y="2163024"/>
                    <a:ext cx="241540" cy="307777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20000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913630" y="2236619"/>
                  <a:ext cx="5550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𝑎𝑥𝑖𝑠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3630" y="2236619"/>
                  <a:ext cx="555088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8791" r="-769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Arc 61"/>
          <p:cNvSpPr/>
          <p:nvPr/>
        </p:nvSpPr>
        <p:spPr>
          <a:xfrm>
            <a:off x="7217726" y="1333583"/>
            <a:ext cx="1651158" cy="1651158"/>
          </a:xfrm>
          <a:prstGeom prst="arc">
            <a:avLst>
              <a:gd name="adj1" fmla="val 19428162"/>
              <a:gd name="adj2" fmla="val 5492133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2103693" y="2848848"/>
            <a:ext cx="3694394" cy="3694394"/>
            <a:chOff x="2103693" y="2848848"/>
            <a:chExt cx="3694394" cy="3694394"/>
          </a:xfrm>
        </p:grpSpPr>
        <p:grpSp>
          <p:nvGrpSpPr>
            <p:cNvPr id="102" name="Group 101"/>
            <p:cNvGrpSpPr/>
            <p:nvPr/>
          </p:nvGrpSpPr>
          <p:grpSpPr>
            <a:xfrm>
              <a:off x="2103693" y="2848848"/>
              <a:ext cx="3694394" cy="3694394"/>
              <a:chOff x="2103693" y="2848848"/>
              <a:chExt cx="3694394" cy="3694394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2103693" y="2848848"/>
                <a:ext cx="3694394" cy="369439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2957189" y="3671125"/>
                <a:ext cx="2049840" cy="2049840"/>
                <a:chOff x="8359289" y="3536768"/>
                <a:chExt cx="2049840" cy="2049840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8359289" y="3536768"/>
                  <a:ext cx="2049840" cy="204984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8543586" y="3721065"/>
                  <a:ext cx="1681246" cy="1681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Oval 76"/>
              <p:cNvSpPr/>
              <p:nvPr/>
            </p:nvSpPr>
            <p:spPr>
              <a:xfrm>
                <a:off x="3911964" y="464354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>
                <a:stCxn id="77" idx="1"/>
                <a:endCxn id="73" idx="1"/>
              </p:cNvCxnSpPr>
              <p:nvPr/>
            </p:nvCxnSpPr>
            <p:spPr>
              <a:xfrm flipH="1" flipV="1">
                <a:off x="2644724" y="3389879"/>
                <a:ext cx="1284952" cy="12712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Arc 90"/>
              <p:cNvSpPr/>
              <p:nvPr/>
            </p:nvSpPr>
            <p:spPr>
              <a:xfrm>
                <a:off x="3460707" y="4228571"/>
                <a:ext cx="949703" cy="949703"/>
              </a:xfrm>
              <a:prstGeom prst="arc">
                <a:avLst>
                  <a:gd name="adj1" fmla="val 19428162"/>
                  <a:gd name="adj2" fmla="val 5492133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2997374" y="321452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7374" y="3214524"/>
                    <a:ext cx="241540" cy="307777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3719281" y="4714991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9281" y="4714991"/>
                    <a:ext cx="555088" cy="307777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l="-8791" r="-769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Connector 97"/>
              <p:cNvCxnSpPr>
                <a:stCxn id="77" idx="0"/>
                <a:endCxn id="75" idx="0"/>
              </p:cNvCxnSpPr>
              <p:nvPr/>
            </p:nvCxnSpPr>
            <p:spPr>
              <a:xfrm flipV="1">
                <a:off x="3972436" y="3855422"/>
                <a:ext cx="9673" cy="7881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4022622" y="4128278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2622" y="4128278"/>
                    <a:ext cx="198003" cy="307777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15625" r="-1250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4323886" y="3458898"/>
                    <a:ext cx="43877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3886" y="3458898"/>
                    <a:ext cx="438774" cy="307777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12500" r="-1111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/>
            <p:nvPr/>
          </p:nvCxnSpPr>
          <p:spPr>
            <a:xfrm flipV="1">
              <a:off x="4707158" y="4128278"/>
              <a:ext cx="151580" cy="122736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4885766" y="3968627"/>
                  <a:ext cx="34708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𝑑𝑟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766" y="3968627"/>
                  <a:ext cx="347082" cy="307777"/>
                </a:xfrm>
                <a:prstGeom prst="rect">
                  <a:avLst/>
                </a:prstGeom>
                <a:blipFill>
                  <a:blip r:embed="rId56"/>
                  <a:stretch>
                    <a:fillRect l="-15789" r="-14035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361061" y="162732"/>
            <a:ext cx="4883817" cy="2420106"/>
            <a:chOff x="361061" y="162732"/>
            <a:chExt cx="4883817" cy="2420106"/>
          </a:xfrm>
        </p:grpSpPr>
        <p:grpSp>
          <p:nvGrpSpPr>
            <p:cNvPr id="48" name="Group 47"/>
            <p:cNvGrpSpPr/>
            <p:nvPr/>
          </p:nvGrpSpPr>
          <p:grpSpPr>
            <a:xfrm>
              <a:off x="361061" y="162732"/>
              <a:ext cx="4883817" cy="2420106"/>
              <a:chOff x="874628" y="1966480"/>
              <a:chExt cx="4883817" cy="242010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726616" y="2751815"/>
                <a:ext cx="4031829" cy="1634771"/>
                <a:chOff x="7195931" y="2150566"/>
                <a:chExt cx="4031829" cy="1634771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7195931" y="2150566"/>
                  <a:ext cx="4031829" cy="1634771"/>
                  <a:chOff x="7195931" y="2150566"/>
                  <a:chExt cx="4031829" cy="163477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7195931" y="3226803"/>
                    <a:ext cx="4031829" cy="558534"/>
                    <a:chOff x="919312" y="3331012"/>
                    <a:chExt cx="4031829" cy="558534"/>
                  </a:xfrm>
                </p:grpSpPr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 flipV="1">
                      <a:off x="1025912" y="3438955"/>
                      <a:ext cx="3925229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Rectangle 38"/>
                        <p:cNvSpPr/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9" name="Rectangle 3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/>
                        <p:cNvSpPr txBox="1"/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9" name="TextBox 2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blipFill>
                          <a:blip r:embed="rId43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 flipV="1">
                      <a:off x="1074006" y="3331012"/>
                      <a:ext cx="0" cy="23960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" name="Straight Arrow Connector 9"/>
                  <p:cNvCxnSpPr/>
                  <p:nvPr/>
                </p:nvCxnSpPr>
                <p:spPr>
                  <a:xfrm>
                    <a:off x="7329125" y="2473032"/>
                    <a:ext cx="336091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8998934" y="2150566"/>
                        <a:ext cx="21204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TextBox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98934" y="2150566"/>
                        <a:ext cx="212045" cy="307777"/>
                      </a:xfrm>
                      <a:prstGeom prst="rect">
                        <a:avLst/>
                      </a:prstGeom>
                      <a:blipFill>
                        <a:blip r:embed="rId57"/>
                        <a:stretch>
                          <a:fillRect l="-25714" r="-20000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10932936" y="2761905"/>
                        <a:ext cx="29482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932936" y="2761905"/>
                        <a:ext cx="294824" cy="307777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 l="-16327" r="-16327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7369608" y="2869341"/>
                    <a:ext cx="3366984" cy="180365"/>
                    <a:chOff x="7658423" y="1678015"/>
                    <a:chExt cx="3366984" cy="180365"/>
                  </a:xfrm>
                </p:grpSpPr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7658423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7798714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7939005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8079296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8219587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8359878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8500169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8640460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8780751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8921042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9061333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9201624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9341915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9482206" y="1678016"/>
                      <a:ext cx="140291" cy="180364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9622497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9762788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9903079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10043370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10183661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10323952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0464243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10604534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10744825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10885116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/>
                    <p:cNvSpPr txBox="1"/>
                    <p:nvPr/>
                  </p:nvSpPr>
                  <p:spPr>
                    <a:xfrm>
                      <a:off x="9130165" y="3030001"/>
                      <a:ext cx="44198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TextBox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0165" y="3030001"/>
                      <a:ext cx="441980" cy="307777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 l="-12500" r="-5556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9132247" y="2450591"/>
                      <a:ext cx="35028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2247" y="2450591"/>
                      <a:ext cx="350289" cy="307777"/>
                    </a:xfrm>
                    <a:prstGeom prst="rect">
                      <a:avLst/>
                    </a:prstGeom>
                    <a:blipFill>
                      <a:blip r:embed="rId58"/>
                      <a:stretch>
                        <a:fillRect l="-15789" r="-7018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9154419" y="2757364"/>
                  <a:ext cx="19673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Connector 42"/>
              <p:cNvCxnSpPr/>
              <p:nvPr/>
            </p:nvCxnSpPr>
            <p:spPr>
              <a:xfrm flipH="1">
                <a:off x="1887090" y="2450738"/>
                <a:ext cx="21951" cy="15839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631497" y="1966480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1497" y="1966480"/>
                    <a:ext cx="555088" cy="307777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l="-8791" r="-7692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Arc 46"/>
              <p:cNvSpPr/>
              <p:nvPr/>
            </p:nvSpPr>
            <p:spPr>
              <a:xfrm>
                <a:off x="874628" y="2457356"/>
                <a:ext cx="2191619" cy="226228"/>
              </a:xfrm>
              <a:prstGeom prst="arc">
                <a:avLst>
                  <a:gd name="adj1" fmla="val 18287012"/>
                  <a:gd name="adj2" fmla="val 9682168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3068788" y="2117577"/>
                  <a:ext cx="42373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788" y="2117577"/>
                  <a:ext cx="423732" cy="307777"/>
                </a:xfrm>
                <a:prstGeom prst="rect">
                  <a:avLst/>
                </a:prstGeom>
                <a:blipFill>
                  <a:blip r:embed="rId60"/>
                  <a:stretch>
                    <a:fillRect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502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521994" y="1369116"/>
            <a:ext cx="3009251" cy="3392192"/>
            <a:chOff x="1772717" y="1560845"/>
            <a:chExt cx="3009251" cy="3392192"/>
          </a:xfrm>
        </p:grpSpPr>
        <p:grpSp>
          <p:nvGrpSpPr>
            <p:cNvPr id="31" name="Group 30"/>
            <p:cNvGrpSpPr/>
            <p:nvPr/>
          </p:nvGrpSpPr>
          <p:grpSpPr>
            <a:xfrm>
              <a:off x="1772717" y="1560845"/>
              <a:ext cx="3009251" cy="3392192"/>
              <a:chOff x="1772717" y="1560845"/>
              <a:chExt cx="3009251" cy="339219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772717" y="1560845"/>
                <a:ext cx="3009251" cy="3392192"/>
                <a:chOff x="1905453" y="1936929"/>
                <a:chExt cx="3009251" cy="3392192"/>
              </a:xfrm>
            </p:grpSpPr>
            <p:sp>
              <p:nvSpPr>
                <p:cNvPr id="4" name="Freeform 3"/>
                <p:cNvSpPr/>
                <p:nvPr/>
              </p:nvSpPr>
              <p:spPr>
                <a:xfrm>
                  <a:off x="1905453" y="1936929"/>
                  <a:ext cx="3009251" cy="3392192"/>
                </a:xfrm>
                <a:custGeom>
                  <a:avLst/>
                  <a:gdLst>
                    <a:gd name="connsiteX0" fmla="*/ 350874 w 2020186"/>
                    <a:gd name="connsiteY0" fmla="*/ 978195 h 2764465"/>
                    <a:gd name="connsiteX1" fmla="*/ 978195 w 2020186"/>
                    <a:gd name="connsiteY1" fmla="*/ 0 h 2764465"/>
                    <a:gd name="connsiteX2" fmla="*/ 2020186 w 2020186"/>
                    <a:gd name="connsiteY2" fmla="*/ 1084521 h 2764465"/>
                    <a:gd name="connsiteX3" fmla="*/ 1775637 w 2020186"/>
                    <a:gd name="connsiteY3" fmla="*/ 2381693 h 2764465"/>
                    <a:gd name="connsiteX4" fmla="*/ 542260 w 2020186"/>
                    <a:gd name="connsiteY4" fmla="*/ 2764465 h 2764465"/>
                    <a:gd name="connsiteX5" fmla="*/ 0 w 2020186"/>
                    <a:gd name="connsiteY5" fmla="*/ 1658679 h 2764465"/>
                    <a:gd name="connsiteX6" fmla="*/ 350874 w 2020186"/>
                    <a:gd name="connsiteY6" fmla="*/ 978195 h 2764465"/>
                    <a:gd name="connsiteX0" fmla="*/ 350874 w 2020186"/>
                    <a:gd name="connsiteY0" fmla="*/ 978195 h 2764465"/>
                    <a:gd name="connsiteX1" fmla="*/ 978195 w 2020186"/>
                    <a:gd name="connsiteY1" fmla="*/ 0 h 2764465"/>
                    <a:gd name="connsiteX2" fmla="*/ 2020186 w 2020186"/>
                    <a:gd name="connsiteY2" fmla="*/ 1084521 h 2764465"/>
                    <a:gd name="connsiteX3" fmla="*/ 1775637 w 2020186"/>
                    <a:gd name="connsiteY3" fmla="*/ 2381693 h 2764465"/>
                    <a:gd name="connsiteX4" fmla="*/ 542260 w 2020186"/>
                    <a:gd name="connsiteY4" fmla="*/ 2764465 h 2764465"/>
                    <a:gd name="connsiteX5" fmla="*/ 0 w 2020186"/>
                    <a:gd name="connsiteY5" fmla="*/ 1658679 h 2764465"/>
                    <a:gd name="connsiteX6" fmla="*/ 350874 w 2020186"/>
                    <a:gd name="connsiteY6" fmla="*/ 978195 h 2764465"/>
                    <a:gd name="connsiteX0" fmla="*/ 350874 w 2020186"/>
                    <a:gd name="connsiteY0" fmla="*/ 978195 h 2764465"/>
                    <a:gd name="connsiteX1" fmla="*/ 978195 w 2020186"/>
                    <a:gd name="connsiteY1" fmla="*/ 0 h 2764465"/>
                    <a:gd name="connsiteX2" fmla="*/ 2020186 w 2020186"/>
                    <a:gd name="connsiteY2" fmla="*/ 1084521 h 2764465"/>
                    <a:gd name="connsiteX3" fmla="*/ 1775637 w 2020186"/>
                    <a:gd name="connsiteY3" fmla="*/ 2381693 h 2764465"/>
                    <a:gd name="connsiteX4" fmla="*/ 542260 w 2020186"/>
                    <a:gd name="connsiteY4" fmla="*/ 2764465 h 2764465"/>
                    <a:gd name="connsiteX5" fmla="*/ 0 w 2020186"/>
                    <a:gd name="connsiteY5" fmla="*/ 1658679 h 2764465"/>
                    <a:gd name="connsiteX6" fmla="*/ 350874 w 2020186"/>
                    <a:gd name="connsiteY6" fmla="*/ 978195 h 2764465"/>
                    <a:gd name="connsiteX0" fmla="*/ 350874 w 2020186"/>
                    <a:gd name="connsiteY0" fmla="*/ 995124 h 2781394"/>
                    <a:gd name="connsiteX1" fmla="*/ 978195 w 2020186"/>
                    <a:gd name="connsiteY1" fmla="*/ 16929 h 2781394"/>
                    <a:gd name="connsiteX2" fmla="*/ 2020186 w 2020186"/>
                    <a:gd name="connsiteY2" fmla="*/ 1101450 h 2781394"/>
                    <a:gd name="connsiteX3" fmla="*/ 1775637 w 2020186"/>
                    <a:gd name="connsiteY3" fmla="*/ 2398622 h 2781394"/>
                    <a:gd name="connsiteX4" fmla="*/ 542260 w 2020186"/>
                    <a:gd name="connsiteY4" fmla="*/ 2781394 h 2781394"/>
                    <a:gd name="connsiteX5" fmla="*/ 0 w 2020186"/>
                    <a:gd name="connsiteY5" fmla="*/ 1675608 h 2781394"/>
                    <a:gd name="connsiteX6" fmla="*/ 350874 w 2020186"/>
                    <a:gd name="connsiteY6" fmla="*/ 995124 h 2781394"/>
                    <a:gd name="connsiteX0" fmla="*/ 350874 w 2020186"/>
                    <a:gd name="connsiteY0" fmla="*/ 995124 h 2781394"/>
                    <a:gd name="connsiteX1" fmla="*/ 978195 w 2020186"/>
                    <a:gd name="connsiteY1" fmla="*/ 16929 h 2781394"/>
                    <a:gd name="connsiteX2" fmla="*/ 2020186 w 2020186"/>
                    <a:gd name="connsiteY2" fmla="*/ 1101450 h 2781394"/>
                    <a:gd name="connsiteX3" fmla="*/ 1775637 w 2020186"/>
                    <a:gd name="connsiteY3" fmla="*/ 2398622 h 2781394"/>
                    <a:gd name="connsiteX4" fmla="*/ 542260 w 2020186"/>
                    <a:gd name="connsiteY4" fmla="*/ 2781394 h 2781394"/>
                    <a:gd name="connsiteX5" fmla="*/ 0 w 2020186"/>
                    <a:gd name="connsiteY5" fmla="*/ 1675608 h 2781394"/>
                    <a:gd name="connsiteX6" fmla="*/ 350874 w 2020186"/>
                    <a:gd name="connsiteY6" fmla="*/ 995124 h 2781394"/>
                    <a:gd name="connsiteX0" fmla="*/ 308344 w 2020186"/>
                    <a:gd name="connsiteY0" fmla="*/ 963226 h 2781394"/>
                    <a:gd name="connsiteX1" fmla="*/ 978195 w 2020186"/>
                    <a:gd name="connsiteY1" fmla="*/ 16929 h 2781394"/>
                    <a:gd name="connsiteX2" fmla="*/ 2020186 w 2020186"/>
                    <a:gd name="connsiteY2" fmla="*/ 1101450 h 2781394"/>
                    <a:gd name="connsiteX3" fmla="*/ 1775637 w 2020186"/>
                    <a:gd name="connsiteY3" fmla="*/ 2398622 h 2781394"/>
                    <a:gd name="connsiteX4" fmla="*/ 542260 w 2020186"/>
                    <a:gd name="connsiteY4" fmla="*/ 2781394 h 2781394"/>
                    <a:gd name="connsiteX5" fmla="*/ 0 w 2020186"/>
                    <a:gd name="connsiteY5" fmla="*/ 1675608 h 2781394"/>
                    <a:gd name="connsiteX6" fmla="*/ 308344 w 2020186"/>
                    <a:gd name="connsiteY6" fmla="*/ 963226 h 2781394"/>
                    <a:gd name="connsiteX0" fmla="*/ 308344 w 2020186"/>
                    <a:gd name="connsiteY0" fmla="*/ 964154 h 2782322"/>
                    <a:gd name="connsiteX1" fmla="*/ 978195 w 2020186"/>
                    <a:gd name="connsiteY1" fmla="*/ 17857 h 2782322"/>
                    <a:gd name="connsiteX2" fmla="*/ 2020186 w 2020186"/>
                    <a:gd name="connsiteY2" fmla="*/ 1102378 h 2782322"/>
                    <a:gd name="connsiteX3" fmla="*/ 1775637 w 2020186"/>
                    <a:gd name="connsiteY3" fmla="*/ 2399550 h 2782322"/>
                    <a:gd name="connsiteX4" fmla="*/ 542260 w 2020186"/>
                    <a:gd name="connsiteY4" fmla="*/ 2782322 h 2782322"/>
                    <a:gd name="connsiteX5" fmla="*/ 0 w 2020186"/>
                    <a:gd name="connsiteY5" fmla="*/ 1676536 h 2782322"/>
                    <a:gd name="connsiteX6" fmla="*/ 308344 w 2020186"/>
                    <a:gd name="connsiteY6" fmla="*/ 964154 h 2782322"/>
                    <a:gd name="connsiteX0" fmla="*/ 308344 w 2024380"/>
                    <a:gd name="connsiteY0" fmla="*/ 964154 h 2782322"/>
                    <a:gd name="connsiteX1" fmla="*/ 978195 w 2024380"/>
                    <a:gd name="connsiteY1" fmla="*/ 17857 h 2782322"/>
                    <a:gd name="connsiteX2" fmla="*/ 2020186 w 2024380"/>
                    <a:gd name="connsiteY2" fmla="*/ 1102378 h 2782322"/>
                    <a:gd name="connsiteX3" fmla="*/ 1775637 w 2024380"/>
                    <a:gd name="connsiteY3" fmla="*/ 2399550 h 2782322"/>
                    <a:gd name="connsiteX4" fmla="*/ 542260 w 2024380"/>
                    <a:gd name="connsiteY4" fmla="*/ 2782322 h 2782322"/>
                    <a:gd name="connsiteX5" fmla="*/ 0 w 2024380"/>
                    <a:gd name="connsiteY5" fmla="*/ 1676536 h 2782322"/>
                    <a:gd name="connsiteX6" fmla="*/ 308344 w 202438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831494"/>
                    <a:gd name="connsiteX1" fmla="*/ 978195 w 2028240"/>
                    <a:gd name="connsiteY1" fmla="*/ 17857 h 2831494"/>
                    <a:gd name="connsiteX2" fmla="*/ 2020186 w 2028240"/>
                    <a:gd name="connsiteY2" fmla="*/ 1102378 h 2831494"/>
                    <a:gd name="connsiteX3" fmla="*/ 1775637 w 2028240"/>
                    <a:gd name="connsiteY3" fmla="*/ 2399550 h 2831494"/>
                    <a:gd name="connsiteX4" fmla="*/ 542260 w 2028240"/>
                    <a:gd name="connsiteY4" fmla="*/ 2782322 h 2831494"/>
                    <a:gd name="connsiteX5" fmla="*/ 0 w 2028240"/>
                    <a:gd name="connsiteY5" fmla="*/ 1676536 h 2831494"/>
                    <a:gd name="connsiteX6" fmla="*/ 308344 w 2028240"/>
                    <a:gd name="connsiteY6" fmla="*/ 964154 h 2831494"/>
                    <a:gd name="connsiteX0" fmla="*/ 308344 w 2035304"/>
                    <a:gd name="connsiteY0" fmla="*/ 964154 h 2831494"/>
                    <a:gd name="connsiteX1" fmla="*/ 978195 w 2035304"/>
                    <a:gd name="connsiteY1" fmla="*/ 17857 h 2831494"/>
                    <a:gd name="connsiteX2" fmla="*/ 2020186 w 2035304"/>
                    <a:gd name="connsiteY2" fmla="*/ 1102378 h 2831494"/>
                    <a:gd name="connsiteX3" fmla="*/ 1775637 w 2035304"/>
                    <a:gd name="connsiteY3" fmla="*/ 2399550 h 2831494"/>
                    <a:gd name="connsiteX4" fmla="*/ 542260 w 2035304"/>
                    <a:gd name="connsiteY4" fmla="*/ 2782322 h 2831494"/>
                    <a:gd name="connsiteX5" fmla="*/ 0 w 2035304"/>
                    <a:gd name="connsiteY5" fmla="*/ 1676536 h 2831494"/>
                    <a:gd name="connsiteX6" fmla="*/ 308344 w 2035304"/>
                    <a:gd name="connsiteY6" fmla="*/ 964154 h 2831494"/>
                    <a:gd name="connsiteX0" fmla="*/ 308344 w 2035304"/>
                    <a:gd name="connsiteY0" fmla="*/ 964154 h 2839179"/>
                    <a:gd name="connsiteX1" fmla="*/ 978195 w 2035304"/>
                    <a:gd name="connsiteY1" fmla="*/ 17857 h 2839179"/>
                    <a:gd name="connsiteX2" fmla="*/ 2020186 w 2035304"/>
                    <a:gd name="connsiteY2" fmla="*/ 1102378 h 2839179"/>
                    <a:gd name="connsiteX3" fmla="*/ 1775637 w 2035304"/>
                    <a:gd name="connsiteY3" fmla="*/ 2399550 h 2839179"/>
                    <a:gd name="connsiteX4" fmla="*/ 542260 w 2035304"/>
                    <a:gd name="connsiteY4" fmla="*/ 2782322 h 2839179"/>
                    <a:gd name="connsiteX5" fmla="*/ 0 w 2035304"/>
                    <a:gd name="connsiteY5" fmla="*/ 1676536 h 2839179"/>
                    <a:gd name="connsiteX6" fmla="*/ 308344 w 2035304"/>
                    <a:gd name="connsiteY6" fmla="*/ 964154 h 2839179"/>
                    <a:gd name="connsiteX0" fmla="*/ 308344 w 3009251"/>
                    <a:gd name="connsiteY0" fmla="*/ 1197699 h 3072724"/>
                    <a:gd name="connsiteX1" fmla="*/ 978195 w 3009251"/>
                    <a:gd name="connsiteY1" fmla="*/ 251402 h 3072724"/>
                    <a:gd name="connsiteX2" fmla="*/ 3008328 w 3009251"/>
                    <a:gd name="connsiteY2" fmla="*/ 207671 h 3072724"/>
                    <a:gd name="connsiteX3" fmla="*/ 1775637 w 3009251"/>
                    <a:gd name="connsiteY3" fmla="*/ 2633095 h 3072724"/>
                    <a:gd name="connsiteX4" fmla="*/ 542260 w 3009251"/>
                    <a:gd name="connsiteY4" fmla="*/ 3015867 h 3072724"/>
                    <a:gd name="connsiteX5" fmla="*/ 0 w 3009251"/>
                    <a:gd name="connsiteY5" fmla="*/ 1910081 h 3072724"/>
                    <a:gd name="connsiteX6" fmla="*/ 308344 w 3009251"/>
                    <a:gd name="connsiteY6" fmla="*/ 1197699 h 3072724"/>
                    <a:gd name="connsiteX0" fmla="*/ 308344 w 3009251"/>
                    <a:gd name="connsiteY0" fmla="*/ 1517167 h 3392192"/>
                    <a:gd name="connsiteX1" fmla="*/ 1929466 w 3009251"/>
                    <a:gd name="connsiteY1" fmla="*/ 47302 h 3392192"/>
                    <a:gd name="connsiteX2" fmla="*/ 3008328 w 3009251"/>
                    <a:gd name="connsiteY2" fmla="*/ 527139 h 3392192"/>
                    <a:gd name="connsiteX3" fmla="*/ 1775637 w 3009251"/>
                    <a:gd name="connsiteY3" fmla="*/ 2952563 h 3392192"/>
                    <a:gd name="connsiteX4" fmla="*/ 542260 w 3009251"/>
                    <a:gd name="connsiteY4" fmla="*/ 3335335 h 3392192"/>
                    <a:gd name="connsiteX5" fmla="*/ 0 w 3009251"/>
                    <a:gd name="connsiteY5" fmla="*/ 2229549 h 3392192"/>
                    <a:gd name="connsiteX6" fmla="*/ 308344 w 3009251"/>
                    <a:gd name="connsiteY6" fmla="*/ 1517167 h 3392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09251" h="3392192">
                      <a:moveTo>
                        <a:pt x="308344" y="1517167"/>
                      </a:moveTo>
                      <a:cubicBezTo>
                        <a:pt x="517451" y="1191102"/>
                        <a:pt x="1592768" y="298939"/>
                        <a:pt x="1929466" y="47302"/>
                      </a:cubicBezTo>
                      <a:cubicBezTo>
                        <a:pt x="2585140" y="-101554"/>
                        <a:pt x="2937444" y="112469"/>
                        <a:pt x="3008328" y="527139"/>
                      </a:cubicBezTo>
                      <a:cubicBezTo>
                        <a:pt x="3043770" y="948897"/>
                        <a:pt x="2048539" y="2541437"/>
                        <a:pt x="1775637" y="2952563"/>
                      </a:cubicBezTo>
                      <a:cubicBezTo>
                        <a:pt x="1407042" y="3303437"/>
                        <a:pt x="985284" y="3494824"/>
                        <a:pt x="542260" y="3335335"/>
                      </a:cubicBezTo>
                      <a:cubicBezTo>
                        <a:pt x="297712" y="2998638"/>
                        <a:pt x="21265" y="2715102"/>
                        <a:pt x="0" y="2229549"/>
                      </a:cubicBezTo>
                      <a:cubicBezTo>
                        <a:pt x="63796" y="1949558"/>
                        <a:pt x="191386" y="1743995"/>
                        <a:pt x="308344" y="1517167"/>
                      </a:cubicBez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2824284" y="405481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" name="Group 5"/>
                <p:cNvGrpSpPr/>
                <p:nvPr/>
              </p:nvGrpSpPr>
              <p:grpSpPr>
                <a:xfrm>
                  <a:off x="2506202" y="1966586"/>
                  <a:ext cx="2226558" cy="2446358"/>
                  <a:chOff x="1117904" y="407998"/>
                  <a:chExt cx="2226558" cy="2446358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1117904" y="407998"/>
                    <a:ext cx="2226558" cy="2446358"/>
                    <a:chOff x="1145199" y="380702"/>
                    <a:chExt cx="2226558" cy="2446358"/>
                  </a:xfrm>
                </p:grpSpPr>
                <p:cxnSp>
                  <p:nvCxnSpPr>
                    <p:cNvPr id="9" name="Straight Arrow Connector 8"/>
                    <p:cNvCxnSpPr/>
                    <p:nvPr/>
                  </p:nvCxnSpPr>
                  <p:spPr>
                    <a:xfrm flipH="1" flipV="1">
                      <a:off x="1496853" y="380702"/>
                      <a:ext cx="19730" cy="215957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Arrow Connector 9"/>
                    <p:cNvCxnSpPr/>
                    <p:nvPr/>
                  </p:nvCxnSpPr>
                  <p:spPr>
                    <a:xfrm flipV="1">
                      <a:off x="1496853" y="252509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" name="Rectangle 10"/>
                        <p:cNvSpPr/>
                        <p:nvPr/>
                      </p:nvSpPr>
                      <p:spPr>
                        <a:xfrm>
                          <a:off x="2897675" y="2457728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Rectangle 1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97675" y="2457728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Rectangle 11"/>
                        <p:cNvSpPr/>
                        <p:nvPr/>
                      </p:nvSpPr>
                      <p:spPr>
                        <a:xfrm>
                          <a:off x="1145199" y="534726"/>
                          <a:ext cx="37138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Rectangle 1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45199" y="534726"/>
                          <a:ext cx="371384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b="-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Rectangle 12"/>
                        <p:cNvSpPr/>
                        <p:nvPr/>
                      </p:nvSpPr>
                      <p:spPr>
                        <a:xfrm>
                          <a:off x="1205483" y="2447020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4" name="Rectangle 1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05483" y="2447020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8" name="Rectangle 7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sp>
              <p:nvSpPr>
                <p:cNvPr id="17" name="Oval 16"/>
                <p:cNvSpPr/>
                <p:nvPr/>
              </p:nvSpPr>
              <p:spPr>
                <a:xfrm>
                  <a:off x="3255210" y="3298053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Arrow Connector 18"/>
                <p:cNvCxnSpPr>
                  <a:endCxn id="17" idx="3"/>
                </p:cNvCxnSpPr>
                <p:nvPr/>
              </p:nvCxnSpPr>
              <p:spPr>
                <a:xfrm flipV="1">
                  <a:off x="2915267" y="3400280"/>
                  <a:ext cx="357655" cy="65453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/>
                <p:cNvSpPr/>
                <p:nvPr/>
              </p:nvSpPr>
              <p:spPr>
                <a:xfrm>
                  <a:off x="4253695" y="2651025"/>
                  <a:ext cx="169607" cy="173461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3694086" y="2277890"/>
                      <a:ext cx="11192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94086" y="2277890"/>
                      <a:ext cx="1119217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630" r="-7065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3055362" y="3672490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5362" y="3672490"/>
                      <a:ext cx="217560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000" r="-22222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3032509" y="2963744"/>
                      <a:ext cx="5550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𝑎𝑥𝑖𝑠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2509" y="2963744"/>
                      <a:ext cx="555088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9890" r="-6593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3451139" y="3302736"/>
                      <a:ext cx="8873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1139" y="3302736"/>
                      <a:ext cx="887359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9589" r="-9589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396903" y="2824486"/>
                  <a:ext cx="856791" cy="50047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722201" y="3791066"/>
                    <a:ext cx="4471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2201" y="3791066"/>
                    <a:ext cx="44711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0811" r="-1081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" name="Arc 31"/>
            <p:cNvSpPr/>
            <p:nvPr/>
          </p:nvSpPr>
          <p:spPr>
            <a:xfrm>
              <a:off x="2702465" y="2456882"/>
              <a:ext cx="949703" cy="949703"/>
            </a:xfrm>
            <a:prstGeom prst="arc">
              <a:avLst>
                <a:gd name="adj1" fmla="val 13079044"/>
                <a:gd name="adj2" fmla="val 18652032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742267" y="2638187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2267" y="2638187"/>
                  <a:ext cx="198003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708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4147" y="644415"/>
            <a:ext cx="3563694" cy="3422751"/>
            <a:chOff x="5179987" y="3123739"/>
            <a:chExt cx="3563694" cy="3422751"/>
          </a:xfrm>
        </p:grpSpPr>
        <p:grpSp>
          <p:nvGrpSpPr>
            <p:cNvPr id="5" name="Group 4"/>
            <p:cNvGrpSpPr/>
            <p:nvPr/>
          </p:nvGrpSpPr>
          <p:grpSpPr>
            <a:xfrm>
              <a:off x="5179987" y="3123739"/>
              <a:ext cx="3563694" cy="3422751"/>
              <a:chOff x="5183922" y="3115092"/>
              <a:chExt cx="3563694" cy="3422751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3922" y="3115092"/>
                <a:ext cx="3563694" cy="3422751"/>
                <a:chOff x="-217698" y="708040"/>
                <a:chExt cx="3563694" cy="3422751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-217698" y="708040"/>
                  <a:ext cx="3563694" cy="3422751"/>
                  <a:chOff x="-190403" y="680744"/>
                  <a:chExt cx="3563694" cy="3422751"/>
                </a:xfrm>
              </p:grpSpPr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1498387" y="680744"/>
                    <a:ext cx="25880" cy="342275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 flipV="1">
                    <a:off x="-190403" y="2526634"/>
                    <a:ext cx="3563694" cy="198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4" name="Rectangle 2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5" name="Rectangle 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6" name="Rectangle 2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1" name="Rectangle 2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CA" dirty="0"/>
                </a:p>
              </p:txBody>
            </p:sp>
          </p:grpSp>
          <p:sp>
            <p:nvSpPr>
              <p:cNvPr id="15" name="Oval 14"/>
              <p:cNvSpPr/>
              <p:nvPr/>
            </p:nvSpPr>
            <p:spPr>
              <a:xfrm>
                <a:off x="5859707" y="4021734"/>
                <a:ext cx="2094753" cy="196531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A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7801139" y="3726926"/>
                <a:ext cx="374" cy="7379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/>
                  <p:cNvSpPr/>
                  <p:nvPr/>
                </p:nvSpPr>
                <p:spPr>
                  <a:xfrm>
                    <a:off x="7165968" y="4641801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" name="Rectangle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5968" y="4641801"/>
                    <a:ext cx="37414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/>
              <p:cNvCxnSpPr>
                <a:endCxn id="15" idx="1"/>
              </p:cNvCxnSpPr>
              <p:nvPr/>
            </p:nvCxnSpPr>
            <p:spPr>
              <a:xfrm flipH="1" flipV="1">
                <a:off x="6166476" y="4309548"/>
                <a:ext cx="726633" cy="6713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Straight Arrow Connector 5"/>
            <p:cNvCxnSpPr/>
            <p:nvPr/>
          </p:nvCxnSpPr>
          <p:spPr>
            <a:xfrm flipH="1" flipV="1">
              <a:off x="7254222" y="3693255"/>
              <a:ext cx="542982" cy="788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253848" y="3707146"/>
              <a:ext cx="543356" cy="244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881717" y="4473513"/>
              <a:ext cx="915487" cy="496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7164630" y="4348248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630" y="4348248"/>
                  <a:ext cx="351635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2951" r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3333" r="-278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  <a:blipFill>
                  <a:blip r:embed="rId11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/>
          <p:cNvGrpSpPr/>
          <p:nvPr/>
        </p:nvGrpSpPr>
        <p:grpSpPr>
          <a:xfrm>
            <a:off x="4086147" y="100121"/>
            <a:ext cx="3563694" cy="3532552"/>
            <a:chOff x="5784076" y="891716"/>
            <a:chExt cx="3563694" cy="3532552"/>
          </a:xfrm>
        </p:grpSpPr>
        <p:grpSp>
          <p:nvGrpSpPr>
            <p:cNvPr id="71" name="Group 70"/>
            <p:cNvGrpSpPr/>
            <p:nvPr/>
          </p:nvGrpSpPr>
          <p:grpSpPr>
            <a:xfrm>
              <a:off x="5784076" y="891716"/>
              <a:ext cx="3563694" cy="3532552"/>
              <a:chOff x="5784076" y="891716"/>
              <a:chExt cx="3563694" cy="353255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5784076" y="891716"/>
                <a:ext cx="3563694" cy="3532552"/>
                <a:chOff x="5784076" y="891716"/>
                <a:chExt cx="3563694" cy="3532552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5784076" y="891716"/>
                  <a:ext cx="3563694" cy="3532552"/>
                  <a:chOff x="5784076" y="891716"/>
                  <a:chExt cx="3563694" cy="3532552"/>
                </a:xfrm>
              </p:grpSpPr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5784076" y="1001517"/>
                    <a:ext cx="3563694" cy="3422751"/>
                    <a:chOff x="5179987" y="3123739"/>
                    <a:chExt cx="3563694" cy="3422751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5179987" y="3123739"/>
                      <a:ext cx="3563694" cy="3422751"/>
                      <a:chOff x="-190403" y="680744"/>
                      <a:chExt cx="3563694" cy="3422751"/>
                    </a:xfrm>
                  </p:grpSpPr>
                  <p:cxnSp>
                    <p:nvCxnSpPr>
                      <p:cNvPr id="47" name="Straight Arrow Connector 46"/>
                      <p:cNvCxnSpPr/>
                      <p:nvPr/>
                    </p:nvCxnSpPr>
                    <p:spPr>
                      <a:xfrm flipV="1">
                        <a:off x="1498387" y="680744"/>
                        <a:ext cx="25880" cy="342275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Arrow Connector 47"/>
                      <p:cNvCxnSpPr/>
                      <p:nvPr/>
                    </p:nvCxnSpPr>
                    <p:spPr>
                      <a:xfrm flipV="1">
                        <a:off x="-190403" y="2526634"/>
                        <a:ext cx="3563694" cy="1989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9" name="Rectangle 48"/>
                          <p:cNvSpPr/>
                          <p:nvPr/>
                        </p:nvSpPr>
                        <p:spPr>
                          <a:xfrm>
                            <a:off x="2897675" y="2457728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4" name="Rectangle 23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897675" y="2457728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0" name="Rectangle 49"/>
                          <p:cNvSpPr/>
                          <p:nvPr/>
                        </p:nvSpPr>
                        <p:spPr>
                          <a:xfrm>
                            <a:off x="1190506" y="790545"/>
                            <a:ext cx="37138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5" name="Rectangle 2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90506" y="790545"/>
                            <a:ext cx="371384" cy="369332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1153400" y="2526634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6" name="Rectangle 25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53400" y="2526634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31" name="Straight Arrow Connector 30"/>
                    <p:cNvCxnSpPr/>
                    <p:nvPr/>
                  </p:nvCxnSpPr>
                  <p:spPr>
                    <a:xfrm flipV="1">
                      <a:off x="7797204" y="3644083"/>
                      <a:ext cx="89311" cy="83739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 flipV="1">
                      <a:off x="6881717" y="4473513"/>
                      <a:ext cx="915487" cy="49611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Rectangle 33"/>
                        <p:cNvSpPr/>
                        <p:nvPr/>
                      </p:nvSpPr>
                      <p:spPr>
                        <a:xfrm>
                          <a:off x="7164630" y="4348248"/>
                          <a:ext cx="35163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4" name="Rectangle 3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64630" y="4348248"/>
                          <a:ext cx="351635" cy="369332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t="-22951" r="-275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7841969" y="3662983"/>
                          <a:ext cx="369332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5" name="Rectangle 3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41969" y="3662983"/>
                          <a:ext cx="369332" cy="369332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t="-23333" r="-28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3" name="Straight Connector 2"/>
                  <p:cNvCxnSpPr/>
                  <p:nvPr/>
                </p:nvCxnSpPr>
                <p:spPr>
                  <a:xfrm flipV="1">
                    <a:off x="8240896" y="891716"/>
                    <a:ext cx="308860" cy="287195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7892227" y="2523759"/>
                      <a:ext cx="37414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4" name="Rectangl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2227" y="2523759"/>
                      <a:ext cx="374141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3" name="Straight Connector 62"/>
              <p:cNvCxnSpPr/>
              <p:nvPr/>
            </p:nvCxnSpPr>
            <p:spPr>
              <a:xfrm>
                <a:off x="8020936" y="1766371"/>
                <a:ext cx="360669" cy="60445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7796720" y="1784950"/>
                    <a:ext cx="3495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⊥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6720" y="1784950"/>
                    <a:ext cx="349583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772" r="-701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Straight Connector 65"/>
              <p:cNvCxnSpPr/>
              <p:nvPr/>
            </p:nvCxnSpPr>
            <p:spPr>
              <a:xfrm flipH="1">
                <a:off x="8038161" y="1528738"/>
                <a:ext cx="414820" cy="23763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/>
            <p:cNvCxnSpPr/>
            <p:nvPr/>
          </p:nvCxnSpPr>
          <p:spPr>
            <a:xfrm flipH="1">
              <a:off x="8403335" y="1928992"/>
              <a:ext cx="728890" cy="42229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431799" y="1864531"/>
                  <a:ext cx="25077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1799" y="1864531"/>
                  <a:ext cx="250773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070790" y="3144546"/>
            <a:ext cx="5644913" cy="3043063"/>
            <a:chOff x="5922853" y="3231700"/>
            <a:chExt cx="5644913" cy="3043063"/>
          </a:xfrm>
        </p:grpSpPr>
        <p:grpSp>
          <p:nvGrpSpPr>
            <p:cNvPr id="86" name="Group 85"/>
            <p:cNvGrpSpPr/>
            <p:nvPr/>
          </p:nvGrpSpPr>
          <p:grpSpPr>
            <a:xfrm>
              <a:off x="5922853" y="3231700"/>
              <a:ext cx="5644913" cy="3043063"/>
              <a:chOff x="5334619" y="2718075"/>
              <a:chExt cx="5644913" cy="3043063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5334619" y="2718075"/>
                <a:ext cx="5644913" cy="3043063"/>
                <a:chOff x="5182219" y="2813073"/>
                <a:chExt cx="5644913" cy="3043063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 rot="20175156">
                  <a:off x="5182219" y="2813073"/>
                  <a:ext cx="5644913" cy="3043063"/>
                  <a:chOff x="1549880" y="3466484"/>
                  <a:chExt cx="5644913" cy="3043063"/>
                </a:xfrm>
              </p:grpSpPr>
              <p:sp>
                <p:nvSpPr>
                  <p:cNvPr id="58" name="Rectangle 56"/>
                  <p:cNvSpPr/>
                  <p:nvPr/>
                </p:nvSpPr>
                <p:spPr>
                  <a:xfrm rot="361824">
                    <a:off x="1549880" y="4622218"/>
                    <a:ext cx="5644913" cy="1303814"/>
                  </a:xfrm>
                  <a:custGeom>
                    <a:avLst/>
                    <a:gdLst>
                      <a:gd name="connsiteX0" fmla="*/ 0 w 2361341"/>
                      <a:gd name="connsiteY0" fmla="*/ 0 h 988828"/>
                      <a:gd name="connsiteX1" fmla="*/ 2361341 w 2361341"/>
                      <a:gd name="connsiteY1" fmla="*/ 0 h 988828"/>
                      <a:gd name="connsiteX2" fmla="*/ 2361341 w 2361341"/>
                      <a:gd name="connsiteY2" fmla="*/ 988828 h 988828"/>
                      <a:gd name="connsiteX3" fmla="*/ 0 w 2361341"/>
                      <a:gd name="connsiteY3" fmla="*/ 988828 h 988828"/>
                      <a:gd name="connsiteX4" fmla="*/ 0 w 2361341"/>
                      <a:gd name="connsiteY4" fmla="*/ 0 h 988828"/>
                      <a:gd name="connsiteX0" fmla="*/ 967563 w 2361341"/>
                      <a:gd name="connsiteY0" fmla="*/ 159488 h 988828"/>
                      <a:gd name="connsiteX1" fmla="*/ 2361341 w 2361341"/>
                      <a:gd name="connsiteY1" fmla="*/ 0 h 988828"/>
                      <a:gd name="connsiteX2" fmla="*/ 2361341 w 2361341"/>
                      <a:gd name="connsiteY2" fmla="*/ 988828 h 988828"/>
                      <a:gd name="connsiteX3" fmla="*/ 0 w 2361341"/>
                      <a:gd name="connsiteY3" fmla="*/ 988828 h 988828"/>
                      <a:gd name="connsiteX4" fmla="*/ 967563 w 2361341"/>
                      <a:gd name="connsiteY4" fmla="*/ 159488 h 988828"/>
                      <a:gd name="connsiteX0" fmla="*/ 935665 w 2329443"/>
                      <a:gd name="connsiteY0" fmla="*/ 159488 h 1063256"/>
                      <a:gd name="connsiteX1" fmla="*/ 2329443 w 2329443"/>
                      <a:gd name="connsiteY1" fmla="*/ 0 h 1063256"/>
                      <a:gd name="connsiteX2" fmla="*/ 2329443 w 2329443"/>
                      <a:gd name="connsiteY2" fmla="*/ 988828 h 1063256"/>
                      <a:gd name="connsiteX3" fmla="*/ 0 w 2329443"/>
                      <a:gd name="connsiteY3" fmla="*/ 1063256 h 1063256"/>
                      <a:gd name="connsiteX4" fmla="*/ 935665 w 2329443"/>
                      <a:gd name="connsiteY4" fmla="*/ 159488 h 1063256"/>
                      <a:gd name="connsiteX0" fmla="*/ 935665 w 2786643"/>
                      <a:gd name="connsiteY0" fmla="*/ 10632 h 914400"/>
                      <a:gd name="connsiteX1" fmla="*/ 2786643 w 2786643"/>
                      <a:gd name="connsiteY1" fmla="*/ 0 h 914400"/>
                      <a:gd name="connsiteX2" fmla="*/ 2329443 w 2786643"/>
                      <a:gd name="connsiteY2" fmla="*/ 839972 h 914400"/>
                      <a:gd name="connsiteX3" fmla="*/ 0 w 2786643"/>
                      <a:gd name="connsiteY3" fmla="*/ 914400 h 914400"/>
                      <a:gd name="connsiteX4" fmla="*/ 935665 w 2786643"/>
                      <a:gd name="connsiteY4" fmla="*/ 10632 h 914400"/>
                      <a:gd name="connsiteX0" fmla="*/ 935665 w 2786643"/>
                      <a:gd name="connsiteY0" fmla="*/ 10632 h 914400"/>
                      <a:gd name="connsiteX1" fmla="*/ 2786643 w 2786643"/>
                      <a:gd name="connsiteY1" fmla="*/ 0 h 914400"/>
                      <a:gd name="connsiteX2" fmla="*/ 1882876 w 2786643"/>
                      <a:gd name="connsiteY2" fmla="*/ 861237 h 914400"/>
                      <a:gd name="connsiteX3" fmla="*/ 0 w 2786643"/>
                      <a:gd name="connsiteY3" fmla="*/ 914400 h 914400"/>
                      <a:gd name="connsiteX4" fmla="*/ 935665 w 2786643"/>
                      <a:gd name="connsiteY4" fmla="*/ 10632 h 914400"/>
                      <a:gd name="connsiteX0" fmla="*/ 935665 w 3664172"/>
                      <a:gd name="connsiteY0" fmla="*/ 869755 h 1773523"/>
                      <a:gd name="connsiteX1" fmla="*/ 3664172 w 3664172"/>
                      <a:gd name="connsiteY1" fmla="*/ 0 h 1773523"/>
                      <a:gd name="connsiteX2" fmla="*/ 1882876 w 3664172"/>
                      <a:gd name="connsiteY2" fmla="*/ 1720360 h 1773523"/>
                      <a:gd name="connsiteX3" fmla="*/ 0 w 3664172"/>
                      <a:gd name="connsiteY3" fmla="*/ 1773523 h 1773523"/>
                      <a:gd name="connsiteX4" fmla="*/ 935665 w 3664172"/>
                      <a:gd name="connsiteY4" fmla="*/ 869755 h 1773523"/>
                      <a:gd name="connsiteX0" fmla="*/ 943039 w 3664172"/>
                      <a:gd name="connsiteY0" fmla="*/ 17791 h 1773523"/>
                      <a:gd name="connsiteX1" fmla="*/ 3664172 w 3664172"/>
                      <a:gd name="connsiteY1" fmla="*/ 0 h 1773523"/>
                      <a:gd name="connsiteX2" fmla="*/ 1882876 w 3664172"/>
                      <a:gd name="connsiteY2" fmla="*/ 1720360 h 1773523"/>
                      <a:gd name="connsiteX3" fmla="*/ 0 w 3664172"/>
                      <a:gd name="connsiteY3" fmla="*/ 1773523 h 1773523"/>
                      <a:gd name="connsiteX4" fmla="*/ 943039 w 3664172"/>
                      <a:gd name="connsiteY4" fmla="*/ 17791 h 1773523"/>
                      <a:gd name="connsiteX0" fmla="*/ 943039 w 3664172"/>
                      <a:gd name="connsiteY0" fmla="*/ 17791 h 1784795"/>
                      <a:gd name="connsiteX1" fmla="*/ 3664172 w 3664172"/>
                      <a:gd name="connsiteY1" fmla="*/ 0 h 1784795"/>
                      <a:gd name="connsiteX2" fmla="*/ 2775153 w 3664172"/>
                      <a:gd name="connsiteY2" fmla="*/ 1784795 h 1784795"/>
                      <a:gd name="connsiteX3" fmla="*/ 0 w 3664172"/>
                      <a:gd name="connsiteY3" fmla="*/ 1773523 h 1784795"/>
                      <a:gd name="connsiteX4" fmla="*/ 943039 w 3664172"/>
                      <a:gd name="connsiteY4" fmla="*/ 17791 h 1784795"/>
                      <a:gd name="connsiteX0" fmla="*/ 1110253 w 3664172"/>
                      <a:gd name="connsiteY0" fmla="*/ 17791 h 1784795"/>
                      <a:gd name="connsiteX1" fmla="*/ 3664172 w 3664172"/>
                      <a:gd name="connsiteY1" fmla="*/ 0 h 1784795"/>
                      <a:gd name="connsiteX2" fmla="*/ 2775153 w 3664172"/>
                      <a:gd name="connsiteY2" fmla="*/ 1784795 h 1784795"/>
                      <a:gd name="connsiteX3" fmla="*/ 0 w 3664172"/>
                      <a:gd name="connsiteY3" fmla="*/ 1773523 h 1784795"/>
                      <a:gd name="connsiteX4" fmla="*/ 1110253 w 3664172"/>
                      <a:gd name="connsiteY4" fmla="*/ 17791 h 1784795"/>
                      <a:gd name="connsiteX0" fmla="*/ 1361075 w 3664172"/>
                      <a:gd name="connsiteY0" fmla="*/ 17791 h 1784795"/>
                      <a:gd name="connsiteX1" fmla="*/ 3664172 w 3664172"/>
                      <a:gd name="connsiteY1" fmla="*/ 0 h 1784795"/>
                      <a:gd name="connsiteX2" fmla="*/ 2775153 w 3664172"/>
                      <a:gd name="connsiteY2" fmla="*/ 1784795 h 1784795"/>
                      <a:gd name="connsiteX3" fmla="*/ 0 w 3664172"/>
                      <a:gd name="connsiteY3" fmla="*/ 1773523 h 1784795"/>
                      <a:gd name="connsiteX4" fmla="*/ 1361075 w 3664172"/>
                      <a:gd name="connsiteY4" fmla="*/ 17791 h 1784795"/>
                      <a:gd name="connsiteX0" fmla="*/ 1411966 w 3664172"/>
                      <a:gd name="connsiteY0" fmla="*/ 28485 h 1784795"/>
                      <a:gd name="connsiteX1" fmla="*/ 3664172 w 3664172"/>
                      <a:gd name="connsiteY1" fmla="*/ 0 h 1784795"/>
                      <a:gd name="connsiteX2" fmla="*/ 2775153 w 3664172"/>
                      <a:gd name="connsiteY2" fmla="*/ 1784795 h 1784795"/>
                      <a:gd name="connsiteX3" fmla="*/ 0 w 3664172"/>
                      <a:gd name="connsiteY3" fmla="*/ 1773523 h 1784795"/>
                      <a:gd name="connsiteX4" fmla="*/ 1411966 w 3664172"/>
                      <a:gd name="connsiteY4" fmla="*/ 28485 h 1784795"/>
                      <a:gd name="connsiteX0" fmla="*/ 1397426 w 3664172"/>
                      <a:gd name="connsiteY0" fmla="*/ 23139 h 1784795"/>
                      <a:gd name="connsiteX1" fmla="*/ 3664172 w 3664172"/>
                      <a:gd name="connsiteY1" fmla="*/ 0 h 1784795"/>
                      <a:gd name="connsiteX2" fmla="*/ 2775153 w 3664172"/>
                      <a:gd name="connsiteY2" fmla="*/ 1784795 h 1784795"/>
                      <a:gd name="connsiteX3" fmla="*/ 0 w 3664172"/>
                      <a:gd name="connsiteY3" fmla="*/ 1773523 h 1784795"/>
                      <a:gd name="connsiteX4" fmla="*/ 1397426 w 3664172"/>
                      <a:gd name="connsiteY4" fmla="*/ 23139 h 1784795"/>
                      <a:gd name="connsiteX0" fmla="*/ 1397426 w 4154910"/>
                      <a:gd name="connsiteY0" fmla="*/ 49874 h 1811530"/>
                      <a:gd name="connsiteX1" fmla="*/ 4154910 w 4154910"/>
                      <a:gd name="connsiteY1" fmla="*/ 0 h 1811530"/>
                      <a:gd name="connsiteX2" fmla="*/ 2775153 w 4154910"/>
                      <a:gd name="connsiteY2" fmla="*/ 1811530 h 1811530"/>
                      <a:gd name="connsiteX3" fmla="*/ 0 w 4154910"/>
                      <a:gd name="connsiteY3" fmla="*/ 1800258 h 1811530"/>
                      <a:gd name="connsiteX4" fmla="*/ 1397426 w 4154910"/>
                      <a:gd name="connsiteY4" fmla="*/ 49874 h 1811530"/>
                      <a:gd name="connsiteX0" fmla="*/ 2077188 w 4154910"/>
                      <a:gd name="connsiteY0" fmla="*/ 49874 h 1811530"/>
                      <a:gd name="connsiteX1" fmla="*/ 4154910 w 4154910"/>
                      <a:gd name="connsiteY1" fmla="*/ 0 h 1811530"/>
                      <a:gd name="connsiteX2" fmla="*/ 2775153 w 4154910"/>
                      <a:gd name="connsiteY2" fmla="*/ 1811530 h 1811530"/>
                      <a:gd name="connsiteX3" fmla="*/ 0 w 4154910"/>
                      <a:gd name="connsiteY3" fmla="*/ 1800258 h 1811530"/>
                      <a:gd name="connsiteX4" fmla="*/ 2077188 w 4154910"/>
                      <a:gd name="connsiteY4" fmla="*/ 49874 h 1811530"/>
                      <a:gd name="connsiteX0" fmla="*/ 2077188 w 4871023"/>
                      <a:gd name="connsiteY0" fmla="*/ 60568 h 1822224"/>
                      <a:gd name="connsiteX1" fmla="*/ 4871023 w 4871023"/>
                      <a:gd name="connsiteY1" fmla="*/ 0 h 1822224"/>
                      <a:gd name="connsiteX2" fmla="*/ 2775153 w 4871023"/>
                      <a:gd name="connsiteY2" fmla="*/ 1822224 h 1822224"/>
                      <a:gd name="connsiteX3" fmla="*/ 0 w 4871023"/>
                      <a:gd name="connsiteY3" fmla="*/ 1810952 h 1822224"/>
                      <a:gd name="connsiteX4" fmla="*/ 2077188 w 4871023"/>
                      <a:gd name="connsiteY4" fmla="*/ 60568 h 18222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871023" h="1822224">
                        <a:moveTo>
                          <a:pt x="2077188" y="60568"/>
                        </a:moveTo>
                        <a:lnTo>
                          <a:pt x="4871023" y="0"/>
                        </a:lnTo>
                        <a:lnTo>
                          <a:pt x="2775153" y="1822224"/>
                        </a:lnTo>
                        <a:lnTo>
                          <a:pt x="0" y="1810952"/>
                        </a:lnTo>
                        <a:lnTo>
                          <a:pt x="2077188" y="60568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59" name="Straight Connector 58"/>
                  <p:cNvCxnSpPr/>
                  <p:nvPr/>
                </p:nvCxnSpPr>
                <p:spPr>
                  <a:xfrm flipH="1" flipV="1">
                    <a:off x="4368740" y="4016098"/>
                    <a:ext cx="10633" cy="123224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 rot="1424844" flipH="1" flipV="1">
                    <a:off x="4260460" y="5946063"/>
                    <a:ext cx="242579" cy="56348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60"/>
                  <p:cNvCxnSpPr/>
                  <p:nvPr/>
                </p:nvCxnSpPr>
                <p:spPr>
                  <a:xfrm rot="1424844" flipV="1">
                    <a:off x="4389356" y="5209385"/>
                    <a:ext cx="693759" cy="1979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rot="1424844" flipH="1" flipV="1">
                    <a:off x="4244848" y="5269647"/>
                    <a:ext cx="276306" cy="62212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/>
                      <p:cNvSpPr txBox="1"/>
                      <p:nvPr/>
                    </p:nvSpPr>
                    <p:spPr>
                      <a:xfrm rot="1424844">
                        <a:off x="4191252" y="3466484"/>
                        <a:ext cx="55508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𝑎𝑥𝑖𝑠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9" name="TextBox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424844">
                        <a:off x="4191252" y="3466484"/>
                        <a:ext cx="555088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8791" r="-7692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/>
                      <p:cNvSpPr txBox="1"/>
                      <p:nvPr/>
                    </p:nvSpPr>
                    <p:spPr>
                      <a:xfrm rot="1424844">
                        <a:off x="4555816" y="4966972"/>
                        <a:ext cx="19800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" name="TextBox 7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424844">
                        <a:off x="4555816" y="4966972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31250" t="-36000" r="-96875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" name="Oval 1"/>
                  <p:cNvSpPr/>
                  <p:nvPr/>
                </p:nvSpPr>
                <p:spPr>
                  <a:xfrm rot="4152">
                    <a:off x="3605957" y="4940615"/>
                    <a:ext cx="1555275" cy="57198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9" name="Arc 78"/>
                <p:cNvSpPr/>
                <p:nvPr/>
              </p:nvSpPr>
              <p:spPr>
                <a:xfrm rot="20179962">
                  <a:off x="5974871" y="4036967"/>
                  <a:ext cx="1671457" cy="259654"/>
                </a:xfrm>
                <a:prstGeom prst="arc">
                  <a:avLst>
                    <a:gd name="adj1" fmla="val 18287012"/>
                    <a:gd name="adj2" fmla="val 9682168"/>
                  </a:avLst>
                </a:prstGeom>
                <a:ln w="28575">
                  <a:solidFill>
                    <a:schemeClr val="tx1"/>
                  </a:solidFill>
                  <a:prstDash val="sysDot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" name="Straight Arrow Connector 31"/>
              <p:cNvCxnSpPr/>
              <p:nvPr/>
            </p:nvCxnSpPr>
            <p:spPr>
              <a:xfrm flipV="1">
                <a:off x="8947368" y="3875050"/>
                <a:ext cx="324692" cy="4473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9233549" y="3937503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33549" y="3937503"/>
                    <a:ext cx="217495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9444" t="-33333" r="-9444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3" name="Straight Arrow Connector 82"/>
              <p:cNvCxnSpPr/>
              <p:nvPr/>
            </p:nvCxnSpPr>
            <p:spPr>
              <a:xfrm flipH="1" flipV="1">
                <a:off x="7116093" y="3516372"/>
                <a:ext cx="285739" cy="65977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7012683" y="3193259"/>
                    <a:ext cx="32308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2683" y="3193259"/>
                    <a:ext cx="323083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" name="Straight Connector 35"/>
            <p:cNvCxnSpPr/>
            <p:nvPr/>
          </p:nvCxnSpPr>
          <p:spPr>
            <a:xfrm flipH="1">
              <a:off x="8360197" y="4992965"/>
              <a:ext cx="504979" cy="381675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2" idx="2"/>
            </p:cNvCxnSpPr>
            <p:nvPr/>
          </p:nvCxnSpPr>
          <p:spPr>
            <a:xfrm flipH="1">
              <a:off x="8139524" y="4992965"/>
              <a:ext cx="712136" cy="28642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8263128" y="5147277"/>
                  <a:ext cx="17915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3128" y="5147277"/>
                  <a:ext cx="179152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24138" r="-2413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95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47432" y="531277"/>
            <a:ext cx="2536723" cy="2536723"/>
            <a:chOff x="674767" y="1043247"/>
            <a:chExt cx="2536723" cy="2536723"/>
          </a:xfrm>
        </p:grpSpPr>
        <p:grpSp>
          <p:nvGrpSpPr>
            <p:cNvPr id="12" name="Group 11"/>
            <p:cNvGrpSpPr/>
            <p:nvPr/>
          </p:nvGrpSpPr>
          <p:grpSpPr>
            <a:xfrm>
              <a:off x="674767" y="1043247"/>
              <a:ext cx="2536723" cy="2536723"/>
              <a:chOff x="2290916" y="2074606"/>
              <a:chExt cx="2536723" cy="253672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290916" y="2074606"/>
                <a:ext cx="2536723" cy="253672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 rot="19405530">
                <a:off x="4592987" y="2116106"/>
                <a:ext cx="167148" cy="921883"/>
                <a:chOff x="7069394" y="2972277"/>
                <a:chExt cx="167148" cy="921883"/>
              </a:xfrm>
            </p:grpSpPr>
            <p:sp>
              <p:nvSpPr>
                <p:cNvPr id="7" name="Explosion 1 6"/>
                <p:cNvSpPr/>
                <p:nvPr/>
              </p:nvSpPr>
              <p:spPr>
                <a:xfrm>
                  <a:off x="7089646" y="3525671"/>
                  <a:ext cx="137798" cy="368489"/>
                </a:xfrm>
                <a:prstGeom prst="irregularSeal1">
                  <a:avLst/>
                </a:prstGeom>
                <a:solidFill>
                  <a:srgbClr val="FF0000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7069394" y="3222634"/>
                  <a:ext cx="167148" cy="42278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Isosceles Triangle 5"/>
                <p:cNvSpPr/>
                <p:nvPr/>
              </p:nvSpPr>
              <p:spPr>
                <a:xfrm>
                  <a:off x="7069394" y="2972277"/>
                  <a:ext cx="167148" cy="245806"/>
                </a:xfrm>
                <a:custGeom>
                  <a:avLst/>
                  <a:gdLst>
                    <a:gd name="connsiteX0" fmla="*/ 0 w 167148"/>
                    <a:gd name="connsiteY0" fmla="*/ 245806 h 245806"/>
                    <a:gd name="connsiteX1" fmla="*/ 83574 w 167148"/>
                    <a:gd name="connsiteY1" fmla="*/ 0 h 245806"/>
                    <a:gd name="connsiteX2" fmla="*/ 167148 w 167148"/>
                    <a:gd name="connsiteY2" fmla="*/ 245806 h 245806"/>
                    <a:gd name="connsiteX3" fmla="*/ 0 w 167148"/>
                    <a:gd name="connsiteY3" fmla="*/ 245806 h 245806"/>
                    <a:gd name="connsiteX0" fmla="*/ 0 w 167148"/>
                    <a:gd name="connsiteY0" fmla="*/ 245806 h 245806"/>
                    <a:gd name="connsiteX1" fmla="*/ 83574 w 167148"/>
                    <a:gd name="connsiteY1" fmla="*/ 0 h 245806"/>
                    <a:gd name="connsiteX2" fmla="*/ 167148 w 167148"/>
                    <a:gd name="connsiteY2" fmla="*/ 245806 h 245806"/>
                    <a:gd name="connsiteX3" fmla="*/ 0 w 167148"/>
                    <a:gd name="connsiteY3" fmla="*/ 245806 h 245806"/>
                    <a:gd name="connsiteX0" fmla="*/ 0 w 167148"/>
                    <a:gd name="connsiteY0" fmla="*/ 245806 h 245806"/>
                    <a:gd name="connsiteX1" fmla="*/ 83574 w 167148"/>
                    <a:gd name="connsiteY1" fmla="*/ 0 h 245806"/>
                    <a:gd name="connsiteX2" fmla="*/ 167148 w 167148"/>
                    <a:gd name="connsiteY2" fmla="*/ 245806 h 245806"/>
                    <a:gd name="connsiteX3" fmla="*/ 0 w 167148"/>
                    <a:gd name="connsiteY3" fmla="*/ 245806 h 245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148" h="245806">
                      <a:moveTo>
                        <a:pt x="0" y="245806"/>
                      </a:moveTo>
                      <a:cubicBezTo>
                        <a:pt x="27858" y="163871"/>
                        <a:pt x="5674" y="72836"/>
                        <a:pt x="83574" y="0"/>
                      </a:cubicBezTo>
                      <a:cubicBezTo>
                        <a:pt x="166023" y="81935"/>
                        <a:pt x="139290" y="163871"/>
                        <a:pt x="167148" y="245806"/>
                      </a:cubicBezTo>
                      <a:lnTo>
                        <a:pt x="0" y="24580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" name="Straight Connector 9"/>
              <p:cNvCxnSpPr/>
              <p:nvPr/>
            </p:nvCxnSpPr>
            <p:spPr>
              <a:xfrm flipV="1">
                <a:off x="3559277" y="2556394"/>
                <a:ext cx="980612" cy="7652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163931" y="1599892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931" y="1599892"/>
                  <a:ext cx="241540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2500" r="-175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4989452" y="208946"/>
            <a:ext cx="3127231" cy="3138773"/>
            <a:chOff x="4729316" y="523665"/>
            <a:chExt cx="3127231" cy="3138773"/>
          </a:xfrm>
        </p:grpSpPr>
        <p:grpSp>
          <p:nvGrpSpPr>
            <p:cNvPr id="40" name="Group 39"/>
            <p:cNvGrpSpPr/>
            <p:nvPr/>
          </p:nvGrpSpPr>
          <p:grpSpPr>
            <a:xfrm>
              <a:off x="4729316" y="523665"/>
              <a:ext cx="3127231" cy="3138773"/>
              <a:chOff x="4729316" y="523665"/>
              <a:chExt cx="3127231" cy="3138773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729316" y="1125715"/>
                <a:ext cx="2536723" cy="253672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5641989" y="523665"/>
                <a:ext cx="2214558" cy="2146316"/>
                <a:chOff x="1129904" y="708040"/>
                <a:chExt cx="2214558" cy="2146316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1163211" y="708040"/>
                  <a:ext cx="2181251" cy="2146316"/>
                  <a:chOff x="1190506" y="680744"/>
                  <a:chExt cx="2181251" cy="2146316"/>
                </a:xfrm>
              </p:grpSpPr>
              <p:cxnSp>
                <p:nvCxnSpPr>
                  <p:cNvPr id="27" name="Straight Arrow Connector 26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1496853" y="252509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6" name="Rectangle 2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32" name="Oval 31"/>
              <p:cNvSpPr/>
              <p:nvPr/>
            </p:nvSpPr>
            <p:spPr>
              <a:xfrm>
                <a:off x="6928376" y="151567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endCxn id="32" idx="3"/>
              </p:cNvCxnSpPr>
              <p:nvPr/>
            </p:nvCxnSpPr>
            <p:spPr>
              <a:xfrm flipV="1">
                <a:off x="5997677" y="1617901"/>
                <a:ext cx="948411" cy="75011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18" idx="7"/>
              </p:cNvCxnSpPr>
              <p:nvPr/>
            </p:nvCxnSpPr>
            <p:spPr>
              <a:xfrm flipH="1" flipV="1">
                <a:off x="6379535" y="1002798"/>
                <a:ext cx="515010" cy="4944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6800280" y="987061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0280" y="987061"/>
                    <a:ext cx="237629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077" t="-35088" r="-89744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6488745" y="1982164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8745" y="1982164"/>
                    <a:ext cx="198003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7273" t="-33333" r="-9393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117045" y="1388772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7045" y="1388772"/>
                    <a:ext cx="28969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" name="Straight Arrow Connector 2"/>
            <p:cNvCxnSpPr/>
            <p:nvPr/>
          </p:nvCxnSpPr>
          <p:spPr>
            <a:xfrm flipH="1">
              <a:off x="6427481" y="1506230"/>
              <a:ext cx="491613" cy="4066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325421" y="1424016"/>
                  <a:ext cx="22845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5421" y="1424016"/>
                  <a:ext cx="228459" cy="345159"/>
                </a:xfrm>
                <a:prstGeom prst="rect">
                  <a:avLst/>
                </a:prstGeom>
                <a:blipFill>
                  <a:blip r:embed="rId9"/>
                  <a:stretch>
                    <a:fillRect l="-21053" r="-21053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Group 111"/>
          <p:cNvGrpSpPr/>
          <p:nvPr/>
        </p:nvGrpSpPr>
        <p:grpSpPr>
          <a:xfrm>
            <a:off x="493799" y="3721226"/>
            <a:ext cx="6403377" cy="2853322"/>
            <a:chOff x="966635" y="3855659"/>
            <a:chExt cx="6403377" cy="2853322"/>
          </a:xfrm>
        </p:grpSpPr>
        <p:grpSp>
          <p:nvGrpSpPr>
            <p:cNvPr id="68" name="Group 67"/>
            <p:cNvGrpSpPr/>
            <p:nvPr/>
          </p:nvGrpSpPr>
          <p:grpSpPr>
            <a:xfrm>
              <a:off x="3752468" y="5006532"/>
              <a:ext cx="438755" cy="438755"/>
              <a:chOff x="3752468" y="5016364"/>
              <a:chExt cx="438755" cy="438755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3873291" y="5132124"/>
                <a:ext cx="198119" cy="198119"/>
                <a:chOff x="4266210" y="4427070"/>
                <a:chExt cx="198119" cy="198119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4266210" y="4427070"/>
                  <a:ext cx="198119" cy="19811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4341906" y="450327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Arc 61"/>
              <p:cNvSpPr/>
              <p:nvPr/>
            </p:nvSpPr>
            <p:spPr>
              <a:xfrm>
                <a:off x="3752468" y="5016364"/>
                <a:ext cx="438755" cy="438755"/>
              </a:xfrm>
              <a:prstGeom prst="arc">
                <a:avLst>
                  <a:gd name="adj1" fmla="val 16200000"/>
                  <a:gd name="adj2" fmla="val 3965181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488453" y="4603493"/>
                  <a:ext cx="1119216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8453" y="4603493"/>
                  <a:ext cx="1119216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4918" t="-33333" r="-3278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1" name="Group 110"/>
            <p:cNvGrpSpPr/>
            <p:nvPr/>
          </p:nvGrpSpPr>
          <p:grpSpPr>
            <a:xfrm>
              <a:off x="966635" y="3855659"/>
              <a:ext cx="2354777" cy="2853322"/>
              <a:chOff x="966635" y="3855659"/>
              <a:chExt cx="2354777" cy="285332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966635" y="3855659"/>
                <a:ext cx="2160004" cy="2853322"/>
                <a:chOff x="966635" y="3855659"/>
                <a:chExt cx="2160004" cy="2853322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966635" y="4548977"/>
                  <a:ext cx="2160004" cy="2160004"/>
                  <a:chOff x="2296193" y="4167806"/>
                  <a:chExt cx="2160004" cy="2160004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2296193" y="4167806"/>
                    <a:ext cx="2160004" cy="2160004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3319941" y="518792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48" idx="7"/>
                </p:cNvCxnSpPr>
                <p:nvPr/>
              </p:nvCxnSpPr>
              <p:spPr>
                <a:xfrm flipH="1" flipV="1">
                  <a:off x="2796405" y="3944774"/>
                  <a:ext cx="13909" cy="92052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689880" y="5737256"/>
                      <a:ext cx="5550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𝑎𝑥𝑖𝑠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9880" y="5737256"/>
                      <a:ext cx="555088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9890" r="-6593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Straight Arrow Connector 18"/>
                <p:cNvCxnSpPr>
                  <a:endCxn id="48" idx="7"/>
                </p:cNvCxnSpPr>
                <p:nvPr/>
              </p:nvCxnSpPr>
              <p:spPr>
                <a:xfrm flipV="1">
                  <a:off x="2111326" y="4865302"/>
                  <a:ext cx="698988" cy="70379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2145966" y="5026196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45966" y="5026196"/>
                      <a:ext cx="198003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7273" t="-33333" r="-93939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2850636" y="3887496"/>
                      <a:ext cx="237629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50636" y="3887496"/>
                      <a:ext cx="237629" cy="34515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0513" t="-35714" r="-92308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306099" y="3966571"/>
                  <a:ext cx="475871" cy="44045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stCxn id="48" idx="7"/>
                </p:cNvCxnSpPr>
                <p:nvPr/>
              </p:nvCxnSpPr>
              <p:spPr>
                <a:xfrm flipH="1" flipV="1">
                  <a:off x="2306099" y="4407024"/>
                  <a:ext cx="504215" cy="45827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2440274" y="4253135"/>
                      <a:ext cx="3416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0274" y="4253135"/>
                      <a:ext cx="341696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6071" r="-5357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2219346" y="3855659"/>
                      <a:ext cx="296812" cy="3142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19346" y="3855659"/>
                      <a:ext cx="296812" cy="314253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8750" r="-10417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4" name="Straight Connector 103"/>
              <p:cNvCxnSpPr/>
              <p:nvPr/>
            </p:nvCxnSpPr>
            <p:spPr>
              <a:xfrm flipH="1">
                <a:off x="2810315" y="4353518"/>
                <a:ext cx="511097" cy="5054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2819102" y="4324112"/>
                    <a:ext cx="2507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9102" y="4324112"/>
                    <a:ext cx="250773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1707" r="-3170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0" name="Group 109"/>
            <p:cNvGrpSpPr/>
            <p:nvPr/>
          </p:nvGrpSpPr>
          <p:grpSpPr>
            <a:xfrm>
              <a:off x="4969483" y="3946564"/>
              <a:ext cx="2400529" cy="2762417"/>
              <a:chOff x="5019226" y="3946564"/>
              <a:chExt cx="2400529" cy="2762417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5019226" y="3946564"/>
                <a:ext cx="2160004" cy="2762417"/>
                <a:chOff x="966635" y="3946564"/>
                <a:chExt cx="2160004" cy="2762417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966635" y="4548977"/>
                  <a:ext cx="2160004" cy="2160004"/>
                  <a:chOff x="2296193" y="4167806"/>
                  <a:chExt cx="2160004" cy="2160004"/>
                </a:xfrm>
              </p:grpSpPr>
              <p:sp>
                <p:nvSpPr>
                  <p:cNvPr id="101" name="Oval 100"/>
                  <p:cNvSpPr/>
                  <p:nvPr/>
                </p:nvSpPr>
                <p:spPr>
                  <a:xfrm>
                    <a:off x="2296193" y="4167806"/>
                    <a:ext cx="2160004" cy="2160004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>
                    <a:off x="3319941" y="518792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6" name="Straight Arrow Connector 85"/>
                <p:cNvCxnSpPr>
                  <a:stCxn id="101" idx="7"/>
                </p:cNvCxnSpPr>
                <p:nvPr/>
              </p:nvCxnSpPr>
              <p:spPr>
                <a:xfrm flipH="1" flipV="1">
                  <a:off x="2795291" y="3946564"/>
                  <a:ext cx="15023" cy="918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1689880" y="5737256"/>
                      <a:ext cx="5550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𝑎𝑥𝑖𝑠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9880" y="5737256"/>
                      <a:ext cx="555088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8791" r="-7692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4" name="Straight Arrow Connector 93"/>
                <p:cNvCxnSpPr>
                  <a:endCxn id="101" idx="7"/>
                </p:cNvCxnSpPr>
                <p:nvPr/>
              </p:nvCxnSpPr>
              <p:spPr>
                <a:xfrm flipV="1">
                  <a:off x="2111326" y="4865302"/>
                  <a:ext cx="698988" cy="70379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2145966" y="5026196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5" name="TextBox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45966" y="5026196"/>
                      <a:ext cx="198003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27273" t="-33333" r="-93939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2524975" y="4070825"/>
                      <a:ext cx="237629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6" name="TextBox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4975" y="4070825"/>
                      <a:ext cx="237629" cy="34515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0513" t="-35714" r="-92308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7" name="Straight Connector 96"/>
                <p:cNvCxnSpPr/>
                <p:nvPr/>
              </p:nvCxnSpPr>
              <p:spPr>
                <a:xfrm flipH="1">
                  <a:off x="2071103" y="5611010"/>
                  <a:ext cx="748445" cy="59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endCxn id="101" idx="7"/>
                </p:cNvCxnSpPr>
                <p:nvPr/>
              </p:nvCxnSpPr>
              <p:spPr>
                <a:xfrm flipH="1" flipV="1">
                  <a:off x="2810314" y="4865302"/>
                  <a:ext cx="9234" cy="7636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TextBox 98"/>
                    <p:cNvSpPr txBox="1"/>
                    <p:nvPr/>
                  </p:nvSpPr>
                  <p:spPr>
                    <a:xfrm>
                      <a:off x="2395464" y="5593517"/>
                      <a:ext cx="30630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TextBox 9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464" y="5593517"/>
                      <a:ext cx="306301" cy="307777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8000" r="-8000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2543695" y="5121851"/>
                      <a:ext cx="261418" cy="3142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3695" y="5121851"/>
                      <a:ext cx="261418" cy="314253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9302" r="-1162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8" name="Straight Connector 107"/>
              <p:cNvCxnSpPr/>
              <p:nvPr/>
            </p:nvCxnSpPr>
            <p:spPr>
              <a:xfrm flipH="1">
                <a:off x="6908658" y="4350775"/>
                <a:ext cx="511097" cy="5054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6917445" y="4321369"/>
                    <a:ext cx="2507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9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7445" y="4321369"/>
                    <a:ext cx="250773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31707" r="-31707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6298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3555" y="428250"/>
            <a:ext cx="7050435" cy="2804556"/>
            <a:chOff x="1700675" y="761101"/>
            <a:chExt cx="7050435" cy="2804556"/>
          </a:xfrm>
        </p:grpSpPr>
        <p:grpSp>
          <p:nvGrpSpPr>
            <p:cNvPr id="4" name="Group 3"/>
            <p:cNvGrpSpPr/>
            <p:nvPr/>
          </p:nvGrpSpPr>
          <p:grpSpPr>
            <a:xfrm>
              <a:off x="1700675" y="761101"/>
              <a:ext cx="7050435" cy="2804556"/>
              <a:chOff x="6139006" y="3426081"/>
              <a:chExt cx="7050435" cy="2804556"/>
            </a:xfrm>
          </p:grpSpPr>
          <p:sp>
            <p:nvSpPr>
              <p:cNvPr id="5" name="Rectangle 56"/>
              <p:cNvSpPr/>
              <p:nvPr/>
            </p:nvSpPr>
            <p:spPr>
              <a:xfrm>
                <a:off x="6139006" y="4168076"/>
                <a:ext cx="7050435" cy="1628449"/>
              </a:xfrm>
              <a:custGeom>
                <a:avLst/>
                <a:gdLst>
                  <a:gd name="connsiteX0" fmla="*/ 0 w 2361341"/>
                  <a:gd name="connsiteY0" fmla="*/ 0 h 988828"/>
                  <a:gd name="connsiteX1" fmla="*/ 2361341 w 2361341"/>
                  <a:gd name="connsiteY1" fmla="*/ 0 h 988828"/>
                  <a:gd name="connsiteX2" fmla="*/ 2361341 w 2361341"/>
                  <a:gd name="connsiteY2" fmla="*/ 988828 h 988828"/>
                  <a:gd name="connsiteX3" fmla="*/ 0 w 2361341"/>
                  <a:gd name="connsiteY3" fmla="*/ 988828 h 988828"/>
                  <a:gd name="connsiteX4" fmla="*/ 0 w 2361341"/>
                  <a:gd name="connsiteY4" fmla="*/ 0 h 988828"/>
                  <a:gd name="connsiteX0" fmla="*/ 967563 w 2361341"/>
                  <a:gd name="connsiteY0" fmla="*/ 159488 h 988828"/>
                  <a:gd name="connsiteX1" fmla="*/ 2361341 w 2361341"/>
                  <a:gd name="connsiteY1" fmla="*/ 0 h 988828"/>
                  <a:gd name="connsiteX2" fmla="*/ 2361341 w 2361341"/>
                  <a:gd name="connsiteY2" fmla="*/ 988828 h 988828"/>
                  <a:gd name="connsiteX3" fmla="*/ 0 w 2361341"/>
                  <a:gd name="connsiteY3" fmla="*/ 988828 h 988828"/>
                  <a:gd name="connsiteX4" fmla="*/ 967563 w 2361341"/>
                  <a:gd name="connsiteY4" fmla="*/ 159488 h 988828"/>
                  <a:gd name="connsiteX0" fmla="*/ 935665 w 2329443"/>
                  <a:gd name="connsiteY0" fmla="*/ 159488 h 1063256"/>
                  <a:gd name="connsiteX1" fmla="*/ 2329443 w 2329443"/>
                  <a:gd name="connsiteY1" fmla="*/ 0 h 1063256"/>
                  <a:gd name="connsiteX2" fmla="*/ 2329443 w 2329443"/>
                  <a:gd name="connsiteY2" fmla="*/ 988828 h 1063256"/>
                  <a:gd name="connsiteX3" fmla="*/ 0 w 2329443"/>
                  <a:gd name="connsiteY3" fmla="*/ 1063256 h 1063256"/>
                  <a:gd name="connsiteX4" fmla="*/ 935665 w 2329443"/>
                  <a:gd name="connsiteY4" fmla="*/ 159488 h 1063256"/>
                  <a:gd name="connsiteX0" fmla="*/ 935665 w 2786643"/>
                  <a:gd name="connsiteY0" fmla="*/ 10632 h 914400"/>
                  <a:gd name="connsiteX1" fmla="*/ 2786643 w 2786643"/>
                  <a:gd name="connsiteY1" fmla="*/ 0 h 914400"/>
                  <a:gd name="connsiteX2" fmla="*/ 2329443 w 2786643"/>
                  <a:gd name="connsiteY2" fmla="*/ 839972 h 914400"/>
                  <a:gd name="connsiteX3" fmla="*/ 0 w 2786643"/>
                  <a:gd name="connsiteY3" fmla="*/ 914400 h 914400"/>
                  <a:gd name="connsiteX4" fmla="*/ 935665 w 2786643"/>
                  <a:gd name="connsiteY4" fmla="*/ 10632 h 914400"/>
                  <a:gd name="connsiteX0" fmla="*/ 935665 w 2786643"/>
                  <a:gd name="connsiteY0" fmla="*/ 10632 h 914400"/>
                  <a:gd name="connsiteX1" fmla="*/ 2786643 w 2786643"/>
                  <a:gd name="connsiteY1" fmla="*/ 0 h 914400"/>
                  <a:gd name="connsiteX2" fmla="*/ 1882876 w 2786643"/>
                  <a:gd name="connsiteY2" fmla="*/ 861237 h 914400"/>
                  <a:gd name="connsiteX3" fmla="*/ 0 w 2786643"/>
                  <a:gd name="connsiteY3" fmla="*/ 914400 h 914400"/>
                  <a:gd name="connsiteX4" fmla="*/ 935665 w 2786643"/>
                  <a:gd name="connsiteY4" fmla="*/ 10632 h 914400"/>
                  <a:gd name="connsiteX0" fmla="*/ 935665 w 3664172"/>
                  <a:gd name="connsiteY0" fmla="*/ 869755 h 1773523"/>
                  <a:gd name="connsiteX1" fmla="*/ 3664172 w 3664172"/>
                  <a:gd name="connsiteY1" fmla="*/ 0 h 1773523"/>
                  <a:gd name="connsiteX2" fmla="*/ 1882876 w 3664172"/>
                  <a:gd name="connsiteY2" fmla="*/ 1720360 h 1773523"/>
                  <a:gd name="connsiteX3" fmla="*/ 0 w 3664172"/>
                  <a:gd name="connsiteY3" fmla="*/ 1773523 h 1773523"/>
                  <a:gd name="connsiteX4" fmla="*/ 935665 w 3664172"/>
                  <a:gd name="connsiteY4" fmla="*/ 869755 h 1773523"/>
                  <a:gd name="connsiteX0" fmla="*/ 943039 w 3664172"/>
                  <a:gd name="connsiteY0" fmla="*/ 17791 h 1773523"/>
                  <a:gd name="connsiteX1" fmla="*/ 3664172 w 3664172"/>
                  <a:gd name="connsiteY1" fmla="*/ 0 h 1773523"/>
                  <a:gd name="connsiteX2" fmla="*/ 1882876 w 3664172"/>
                  <a:gd name="connsiteY2" fmla="*/ 1720360 h 1773523"/>
                  <a:gd name="connsiteX3" fmla="*/ 0 w 3664172"/>
                  <a:gd name="connsiteY3" fmla="*/ 1773523 h 1773523"/>
                  <a:gd name="connsiteX4" fmla="*/ 943039 w 3664172"/>
                  <a:gd name="connsiteY4" fmla="*/ 17791 h 1773523"/>
                  <a:gd name="connsiteX0" fmla="*/ 943039 w 3664172"/>
                  <a:gd name="connsiteY0" fmla="*/ 17791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943039 w 3664172"/>
                  <a:gd name="connsiteY4" fmla="*/ 17791 h 1784795"/>
                  <a:gd name="connsiteX0" fmla="*/ 1110253 w 3664172"/>
                  <a:gd name="connsiteY0" fmla="*/ 17791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1110253 w 3664172"/>
                  <a:gd name="connsiteY4" fmla="*/ 17791 h 1784795"/>
                  <a:gd name="connsiteX0" fmla="*/ 1361075 w 3664172"/>
                  <a:gd name="connsiteY0" fmla="*/ 17791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1361075 w 3664172"/>
                  <a:gd name="connsiteY4" fmla="*/ 17791 h 1784795"/>
                  <a:gd name="connsiteX0" fmla="*/ 1411966 w 3664172"/>
                  <a:gd name="connsiteY0" fmla="*/ 28485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1411966 w 3664172"/>
                  <a:gd name="connsiteY4" fmla="*/ 28485 h 1784795"/>
                  <a:gd name="connsiteX0" fmla="*/ 1397426 w 3664172"/>
                  <a:gd name="connsiteY0" fmla="*/ 23139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1397426 w 3664172"/>
                  <a:gd name="connsiteY4" fmla="*/ 23139 h 1784795"/>
                  <a:gd name="connsiteX0" fmla="*/ 1397426 w 4154910"/>
                  <a:gd name="connsiteY0" fmla="*/ 49874 h 1811530"/>
                  <a:gd name="connsiteX1" fmla="*/ 4154910 w 4154910"/>
                  <a:gd name="connsiteY1" fmla="*/ 0 h 1811530"/>
                  <a:gd name="connsiteX2" fmla="*/ 2775153 w 4154910"/>
                  <a:gd name="connsiteY2" fmla="*/ 1811530 h 1811530"/>
                  <a:gd name="connsiteX3" fmla="*/ 0 w 4154910"/>
                  <a:gd name="connsiteY3" fmla="*/ 1800258 h 1811530"/>
                  <a:gd name="connsiteX4" fmla="*/ 1397426 w 4154910"/>
                  <a:gd name="connsiteY4" fmla="*/ 49874 h 1811530"/>
                  <a:gd name="connsiteX0" fmla="*/ 2077188 w 4154910"/>
                  <a:gd name="connsiteY0" fmla="*/ 49874 h 1811530"/>
                  <a:gd name="connsiteX1" fmla="*/ 4154910 w 4154910"/>
                  <a:gd name="connsiteY1" fmla="*/ 0 h 1811530"/>
                  <a:gd name="connsiteX2" fmla="*/ 2775153 w 4154910"/>
                  <a:gd name="connsiteY2" fmla="*/ 1811530 h 1811530"/>
                  <a:gd name="connsiteX3" fmla="*/ 0 w 4154910"/>
                  <a:gd name="connsiteY3" fmla="*/ 1800258 h 1811530"/>
                  <a:gd name="connsiteX4" fmla="*/ 2077188 w 4154910"/>
                  <a:gd name="connsiteY4" fmla="*/ 49874 h 1811530"/>
                  <a:gd name="connsiteX0" fmla="*/ 2077188 w 4871023"/>
                  <a:gd name="connsiteY0" fmla="*/ 60568 h 1822224"/>
                  <a:gd name="connsiteX1" fmla="*/ 4871023 w 4871023"/>
                  <a:gd name="connsiteY1" fmla="*/ 0 h 1822224"/>
                  <a:gd name="connsiteX2" fmla="*/ 2775153 w 4871023"/>
                  <a:gd name="connsiteY2" fmla="*/ 1822224 h 1822224"/>
                  <a:gd name="connsiteX3" fmla="*/ 0 w 4871023"/>
                  <a:gd name="connsiteY3" fmla="*/ 1810952 h 1822224"/>
                  <a:gd name="connsiteX4" fmla="*/ 2077188 w 4871023"/>
                  <a:gd name="connsiteY4" fmla="*/ 60568 h 1822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71023" h="1822224">
                    <a:moveTo>
                      <a:pt x="2077188" y="60568"/>
                    </a:moveTo>
                    <a:lnTo>
                      <a:pt x="4871023" y="0"/>
                    </a:lnTo>
                    <a:lnTo>
                      <a:pt x="2775153" y="1822224"/>
                    </a:lnTo>
                    <a:lnTo>
                      <a:pt x="0" y="1810952"/>
                    </a:lnTo>
                    <a:lnTo>
                      <a:pt x="2077188" y="60568"/>
                    </a:ln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9517814" y="3712200"/>
                <a:ext cx="10633" cy="123224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 flipV="1">
                <a:off x="9528136" y="5529706"/>
                <a:ext cx="248" cy="70093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9533723" y="4933734"/>
                <a:ext cx="761678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10295401" y="4203818"/>
                <a:ext cx="591734" cy="7299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0892800" y="4203817"/>
                <a:ext cx="17895" cy="61083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10322881" y="4801632"/>
                <a:ext cx="587814" cy="12039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9530702" y="4936451"/>
                <a:ext cx="185" cy="58527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9258367" y="3426081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8367" y="3426081"/>
                    <a:ext cx="555088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890" r="-659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227065" y="4203818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27065" y="4203818"/>
                    <a:ext cx="237629" cy="34515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9708408" y="4411542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8408" y="4411542"/>
                    <a:ext cx="198003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7273" t="-33333" r="-9393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459019" y="4896403"/>
                    <a:ext cx="740074" cy="3759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𝑝𝑙𝑎𝑛𝑒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59019" y="4896403"/>
                    <a:ext cx="740074" cy="37593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7438" t="-32258" r="-4959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0971355" y="4251202"/>
                    <a:ext cx="59881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𝑎𝑥𝑖𝑠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1355" y="4251202"/>
                    <a:ext cx="598818" cy="34515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9184" t="-33333" r="-3061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Can 19"/>
            <p:cNvSpPr/>
            <p:nvPr/>
          </p:nvSpPr>
          <p:spPr>
            <a:xfrm>
              <a:off x="4254636" y="2110012"/>
              <a:ext cx="1602434" cy="666205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50000"/>
                <a:alpha val="33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926176" y="3062980"/>
            <a:ext cx="6925215" cy="2830256"/>
            <a:chOff x="4089164" y="3062980"/>
            <a:chExt cx="6925215" cy="2830256"/>
          </a:xfrm>
        </p:grpSpPr>
        <p:grpSp>
          <p:nvGrpSpPr>
            <p:cNvPr id="118" name="Group 117"/>
            <p:cNvGrpSpPr/>
            <p:nvPr/>
          </p:nvGrpSpPr>
          <p:grpSpPr>
            <a:xfrm>
              <a:off x="4089164" y="3062980"/>
              <a:ext cx="6399390" cy="2830256"/>
              <a:chOff x="4665154" y="3403534"/>
              <a:chExt cx="6399390" cy="2830256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4665154" y="3403534"/>
                <a:ext cx="2866841" cy="2790327"/>
                <a:chOff x="6405509" y="2990236"/>
                <a:chExt cx="2866841" cy="2790327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6405509" y="2990236"/>
                  <a:ext cx="2866841" cy="2790327"/>
                  <a:chOff x="897491" y="660539"/>
                  <a:chExt cx="2866841" cy="2790327"/>
                </a:xfrm>
              </p:grpSpPr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1907624" y="660539"/>
                    <a:ext cx="7684" cy="185953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Arrow Connector 70"/>
                  <p:cNvCxnSpPr/>
                  <p:nvPr/>
                </p:nvCxnSpPr>
                <p:spPr>
                  <a:xfrm flipV="1">
                    <a:off x="1889428" y="2506428"/>
                    <a:ext cx="1874904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" name="Rectangle 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Rectangle 72"/>
                      <p:cNvSpPr/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" name="Rectangle 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1786040" y="2450785"/>
                        <a:ext cx="185273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74" name="Rectangle 7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86040" y="2450785"/>
                        <a:ext cx="185273" cy="369332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r="-6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5" name="Straight Arrow Connector 74"/>
                  <p:cNvCxnSpPr/>
                  <p:nvPr/>
                </p:nvCxnSpPr>
                <p:spPr>
                  <a:xfrm flipH="1">
                    <a:off x="1110088" y="2506428"/>
                    <a:ext cx="797536" cy="94443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 flipH="1">
                    <a:off x="2495550" y="1660481"/>
                    <a:ext cx="1413" cy="140460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 flipH="1" flipV="1">
                    <a:off x="1408938" y="3058996"/>
                    <a:ext cx="1100425" cy="564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flipV="1">
                    <a:off x="2513746" y="2492782"/>
                    <a:ext cx="408032" cy="55256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Rectangle 80"/>
                      <p:cNvSpPr/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9" name="Rectangle 1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86" name="Oval 85"/>
                <p:cNvSpPr/>
                <p:nvPr/>
              </p:nvSpPr>
              <p:spPr>
                <a:xfrm>
                  <a:off x="7956909" y="3920004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Arrow Connector 87"/>
                <p:cNvCxnSpPr>
                  <a:endCxn id="86" idx="3"/>
                </p:cNvCxnSpPr>
                <p:nvPr/>
              </p:nvCxnSpPr>
              <p:spPr>
                <a:xfrm flipV="1">
                  <a:off x="7415642" y="4022231"/>
                  <a:ext cx="558979" cy="8061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8121604" y="4227009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TextBox 8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21604" y="4227009"/>
                      <a:ext cx="198003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1250" t="-33333" r="-96875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0" name="Oval 89"/>
                <p:cNvSpPr/>
                <p:nvPr/>
              </p:nvSpPr>
              <p:spPr>
                <a:xfrm rot="18408144">
                  <a:off x="6536035" y="4508966"/>
                  <a:ext cx="1845044" cy="38960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7800954" y="3429572"/>
                <a:ext cx="3263590" cy="2804218"/>
                <a:chOff x="6008760" y="2976345"/>
                <a:chExt cx="3263590" cy="2804218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6405509" y="2990236"/>
                  <a:ext cx="2866841" cy="2790327"/>
                  <a:chOff x="897491" y="660539"/>
                  <a:chExt cx="2866841" cy="2790327"/>
                </a:xfrm>
              </p:grpSpPr>
              <p:cxnSp>
                <p:nvCxnSpPr>
                  <p:cNvPr id="102" name="Straight Arrow Connector 101"/>
                  <p:cNvCxnSpPr/>
                  <p:nvPr/>
                </p:nvCxnSpPr>
                <p:spPr>
                  <a:xfrm flipV="1">
                    <a:off x="1907624" y="660539"/>
                    <a:ext cx="7684" cy="185953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V="1">
                    <a:off x="1889428" y="2506428"/>
                    <a:ext cx="1874904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" name="Rectangle 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Rectangle 104"/>
                      <p:cNvSpPr/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" name="Rectangle 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1786040" y="2450785"/>
                        <a:ext cx="185273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6" name="Rectangle 10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86040" y="2450785"/>
                        <a:ext cx="185273" cy="369332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r="-612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7" name="Straight Arrow Connector 106"/>
                  <p:cNvCxnSpPr/>
                  <p:nvPr/>
                </p:nvCxnSpPr>
                <p:spPr>
                  <a:xfrm flipH="1">
                    <a:off x="1110088" y="2506428"/>
                    <a:ext cx="797536" cy="94443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flipH="1">
                    <a:off x="2495550" y="1660481"/>
                    <a:ext cx="1413" cy="140460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 flipH="1">
                    <a:off x="1478073" y="3064646"/>
                    <a:ext cx="1031291" cy="299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 flipV="1">
                    <a:off x="2513746" y="2492782"/>
                    <a:ext cx="408032" cy="55256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Rectangle 110"/>
                      <p:cNvSpPr/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9" name="Rectangle 1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8" name="Oval 97"/>
                <p:cNvSpPr/>
                <p:nvPr/>
              </p:nvSpPr>
              <p:spPr>
                <a:xfrm>
                  <a:off x="7956909" y="3920004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>
                <a:xfrm>
                  <a:off x="7437893" y="3423198"/>
                  <a:ext cx="563459" cy="57664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7726320" y="3333536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26320" y="3333536"/>
                      <a:ext cx="198003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7273" t="-33333" r="-93939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1" name="Oval 100"/>
                <p:cNvSpPr/>
                <p:nvPr/>
              </p:nvSpPr>
              <p:spPr>
                <a:xfrm>
                  <a:off x="6008760" y="2976345"/>
                  <a:ext cx="2813763" cy="10513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41" name="Straight Arrow Connector 140"/>
            <p:cNvCxnSpPr/>
            <p:nvPr/>
          </p:nvCxnSpPr>
          <p:spPr>
            <a:xfrm flipH="1" flipV="1">
              <a:off x="4157114" y="4046370"/>
              <a:ext cx="637115" cy="5818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4364492" y="3909033"/>
                  <a:ext cx="52206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𝜏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92" y="3909033"/>
                  <a:ext cx="522066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0465" t="-33333" r="-11628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Straight Arrow Connector 142"/>
            <p:cNvCxnSpPr/>
            <p:nvPr/>
          </p:nvCxnSpPr>
          <p:spPr>
            <a:xfrm flipH="1" flipV="1">
              <a:off x="10296040" y="3559761"/>
              <a:ext cx="3084" cy="5926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10392477" y="3684971"/>
                  <a:ext cx="621902" cy="3534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2477" y="3684971"/>
                  <a:ext cx="621902" cy="353495"/>
                </a:xfrm>
                <a:prstGeom prst="rect">
                  <a:avLst/>
                </a:prstGeom>
                <a:blipFill>
                  <a:blip r:embed="rId19"/>
                  <a:stretch>
                    <a:fillRect l="-8824" t="-17241" r="-1961" b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706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4617127" y="289827"/>
            <a:ext cx="2264189" cy="1710720"/>
            <a:chOff x="5556141" y="1268969"/>
            <a:chExt cx="2264189" cy="1710720"/>
          </a:xfrm>
        </p:grpSpPr>
        <p:grpSp>
          <p:nvGrpSpPr>
            <p:cNvPr id="33" name="Group 32"/>
            <p:cNvGrpSpPr/>
            <p:nvPr/>
          </p:nvGrpSpPr>
          <p:grpSpPr>
            <a:xfrm>
              <a:off x="5917019" y="1268969"/>
              <a:ext cx="1784497" cy="1710720"/>
              <a:chOff x="5917019" y="1268969"/>
              <a:chExt cx="1784497" cy="171072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5917019" y="1959818"/>
                <a:ext cx="1784497" cy="361506"/>
                <a:chOff x="6895214" y="1531088"/>
                <a:chExt cx="1784497" cy="361506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8318205" y="1531088"/>
                  <a:ext cx="361506" cy="3615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895214" y="1531088"/>
                  <a:ext cx="361506" cy="3615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endCxn id="21" idx="2"/>
                </p:cNvCxnSpPr>
                <p:nvPr/>
              </p:nvCxnSpPr>
              <p:spPr>
                <a:xfrm>
                  <a:off x="7256720" y="1711841"/>
                  <a:ext cx="106148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/>
              <p:cNvCxnSpPr>
                <a:stCxn id="21" idx="0"/>
              </p:cNvCxnSpPr>
              <p:nvPr/>
            </p:nvCxnSpPr>
            <p:spPr>
              <a:xfrm flipV="1">
                <a:off x="7520763" y="1268969"/>
                <a:ext cx="0" cy="6908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097772" y="2321680"/>
                <a:ext cx="8324" cy="658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582701" y="1423263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701" y="1423263"/>
                  <a:ext cx="237629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3077" t="-35714" r="-89744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556141" y="2547341"/>
                  <a:ext cx="429990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6141" y="2547341"/>
                  <a:ext cx="429990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1408" t="-33333" r="-8450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743432" y="1702408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432" y="1702408"/>
                  <a:ext cx="212045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811470" y="1604116"/>
                  <a:ext cx="55487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470" y="1604116"/>
                  <a:ext cx="554879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265451" y="2282312"/>
                  <a:ext cx="55487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451" y="2282312"/>
                  <a:ext cx="554879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4352959" y="2100706"/>
            <a:ext cx="2619620" cy="2197592"/>
            <a:chOff x="4352959" y="2100706"/>
            <a:chExt cx="2619620" cy="2197592"/>
          </a:xfrm>
        </p:grpSpPr>
        <p:grpSp>
          <p:nvGrpSpPr>
            <p:cNvPr id="72" name="Group 71"/>
            <p:cNvGrpSpPr/>
            <p:nvPr/>
          </p:nvGrpSpPr>
          <p:grpSpPr>
            <a:xfrm>
              <a:off x="4352959" y="2100706"/>
              <a:ext cx="2619620" cy="2197592"/>
              <a:chOff x="4742016" y="2844803"/>
              <a:chExt cx="2619620" cy="2197592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5097447" y="2844803"/>
                <a:ext cx="2264189" cy="1623531"/>
                <a:chOff x="5097447" y="2844803"/>
                <a:chExt cx="2264189" cy="1623531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5097447" y="2844803"/>
                  <a:ext cx="2264189" cy="1623531"/>
                  <a:chOff x="5097447" y="2844803"/>
                  <a:chExt cx="2264189" cy="1623531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5097447" y="2844803"/>
                    <a:ext cx="2264189" cy="1623531"/>
                    <a:chOff x="5556141" y="1268969"/>
                    <a:chExt cx="2264189" cy="1623531"/>
                  </a:xfrm>
                </p:grpSpPr>
                <p:grpSp>
                  <p:nvGrpSpPr>
                    <p:cNvPr id="41" name="Group 40"/>
                    <p:cNvGrpSpPr/>
                    <p:nvPr/>
                  </p:nvGrpSpPr>
                  <p:grpSpPr>
                    <a:xfrm>
                      <a:off x="5917019" y="1268969"/>
                      <a:ext cx="1784497" cy="1052355"/>
                      <a:chOff x="5917019" y="1268969"/>
                      <a:chExt cx="1784497" cy="1052355"/>
                    </a:xfrm>
                  </p:grpSpPr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5917019" y="1959818"/>
                        <a:ext cx="1784497" cy="361506"/>
                        <a:chOff x="6895214" y="1531088"/>
                        <a:chExt cx="1784497" cy="361506"/>
                      </a:xfrm>
                    </p:grpSpPr>
                    <p:sp>
                      <p:nvSpPr>
                        <p:cNvPr id="50" name="Oval 49"/>
                        <p:cNvSpPr/>
                        <p:nvPr/>
                      </p:nvSpPr>
                      <p:spPr>
                        <a:xfrm>
                          <a:off x="8318205" y="1531088"/>
                          <a:ext cx="361506" cy="361506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1" name="Oval 50"/>
                        <p:cNvSpPr/>
                        <p:nvPr/>
                      </p:nvSpPr>
                      <p:spPr>
                        <a:xfrm>
                          <a:off x="6895214" y="1531088"/>
                          <a:ext cx="361506" cy="361506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2" name="Straight Connector 51"/>
                        <p:cNvCxnSpPr>
                          <a:endCxn id="50" idx="2"/>
                        </p:cNvCxnSpPr>
                        <p:nvPr/>
                      </p:nvCxnSpPr>
                      <p:spPr>
                        <a:xfrm>
                          <a:off x="7256720" y="1711841"/>
                          <a:ext cx="1061485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8" name="Straight Arrow Connector 47"/>
                      <p:cNvCxnSpPr>
                        <a:stCxn id="50" idx="0"/>
                      </p:cNvCxnSpPr>
                      <p:nvPr/>
                    </p:nvCxnSpPr>
                    <p:spPr>
                      <a:xfrm flipV="1">
                        <a:off x="7520763" y="1268969"/>
                        <a:ext cx="0" cy="69084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/>
                        <p:cNvSpPr txBox="1"/>
                        <p:nvPr/>
                      </p:nvSpPr>
                      <p:spPr>
                        <a:xfrm>
                          <a:off x="7582701" y="1423263"/>
                          <a:ext cx="237629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2" name="TextBox 4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82701" y="1423263"/>
                          <a:ext cx="237629" cy="345159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l="-23077" t="-35088" r="-89744" b="-701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3" name="TextBox 42"/>
                        <p:cNvSpPr txBox="1"/>
                        <p:nvPr/>
                      </p:nvSpPr>
                      <p:spPr>
                        <a:xfrm>
                          <a:off x="5556141" y="2547341"/>
                          <a:ext cx="429990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3" name="TextBox 4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56141" y="2547341"/>
                          <a:ext cx="429990" cy="345159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l="-1408" t="-33333" r="-84507" b="-877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5" name="TextBox 44"/>
                        <p:cNvSpPr txBox="1"/>
                        <p:nvPr/>
                      </p:nvSpPr>
                      <p:spPr>
                        <a:xfrm>
                          <a:off x="5811470" y="1604116"/>
                          <a:ext cx="55487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5" name="TextBox 4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11470" y="1604116"/>
                          <a:ext cx="554879" cy="307777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 b="-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TextBox 45"/>
                        <p:cNvSpPr txBox="1"/>
                        <p:nvPr/>
                      </p:nvSpPr>
                      <p:spPr>
                        <a:xfrm>
                          <a:off x="7265451" y="2282312"/>
                          <a:ext cx="55487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6" name="TextBox 4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65451" y="2282312"/>
                          <a:ext cx="554879" cy="307777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 b="-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3" name="Oval 52"/>
                  <p:cNvSpPr/>
                  <p:nvPr/>
                </p:nvSpPr>
                <p:spPr>
                  <a:xfrm>
                    <a:off x="6290102" y="3656522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>
                    <a:off x="6350573" y="3897158"/>
                    <a:ext cx="59046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H="1" flipV="1">
                    <a:off x="5748264" y="3535652"/>
                    <a:ext cx="613406" cy="1029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/>
                      <p:cNvSpPr txBox="1"/>
                      <p:nvPr/>
                    </p:nvSpPr>
                    <p:spPr>
                      <a:xfrm>
                        <a:off x="5859785" y="3174654"/>
                        <a:ext cx="39036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59785" y="3174654"/>
                        <a:ext cx="390363" cy="30777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1563" t="-36000" r="-98438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6513754" y="3897158"/>
                        <a:ext cx="19800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13754" y="3897158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31250" t="-33333" r="-96875" b="-58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6407041" y="3281605"/>
                      <a:ext cx="44710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𝐶𝑀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07041" y="3281605"/>
                      <a:ext cx="447109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0811" r="-10811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4" name="Group 63"/>
              <p:cNvGrpSpPr/>
              <p:nvPr/>
            </p:nvGrpSpPr>
            <p:grpSpPr>
              <a:xfrm>
                <a:off x="4742016" y="4332400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Rectangle 68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6" name="Rectangle 6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107" name="Straight Arrow Connector 106"/>
            <p:cNvCxnSpPr/>
            <p:nvPr/>
          </p:nvCxnSpPr>
          <p:spPr>
            <a:xfrm>
              <a:off x="5253093" y="3145150"/>
              <a:ext cx="8324" cy="658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8071986" y="1977919"/>
            <a:ext cx="2619620" cy="2197592"/>
            <a:chOff x="8071986" y="1977919"/>
            <a:chExt cx="2619620" cy="2197592"/>
          </a:xfrm>
        </p:grpSpPr>
        <p:grpSp>
          <p:nvGrpSpPr>
            <p:cNvPr id="105" name="Group 104"/>
            <p:cNvGrpSpPr/>
            <p:nvPr/>
          </p:nvGrpSpPr>
          <p:grpSpPr>
            <a:xfrm>
              <a:off x="8071986" y="1977919"/>
              <a:ext cx="2619620" cy="2197592"/>
              <a:chOff x="7526578" y="2068649"/>
              <a:chExt cx="2619620" cy="2197592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7526578" y="2068649"/>
                <a:ext cx="2619620" cy="2197592"/>
                <a:chOff x="4742016" y="2844803"/>
                <a:chExt cx="2619620" cy="2197592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5097447" y="2844803"/>
                  <a:ext cx="2264189" cy="1623531"/>
                  <a:chOff x="5097447" y="2844803"/>
                  <a:chExt cx="2264189" cy="1623531"/>
                </a:xfrm>
              </p:grpSpPr>
              <p:grpSp>
                <p:nvGrpSpPr>
                  <p:cNvPr id="85" name="Group 84"/>
                  <p:cNvGrpSpPr/>
                  <p:nvPr/>
                </p:nvGrpSpPr>
                <p:grpSpPr>
                  <a:xfrm>
                    <a:off x="5097447" y="2844803"/>
                    <a:ext cx="2264189" cy="1623531"/>
                    <a:chOff x="5556141" y="1268969"/>
                    <a:chExt cx="2264189" cy="1623531"/>
                  </a:xfrm>
                </p:grpSpPr>
                <p:grpSp>
                  <p:nvGrpSpPr>
                    <p:cNvPr id="91" name="Group 90"/>
                    <p:cNvGrpSpPr/>
                    <p:nvPr/>
                  </p:nvGrpSpPr>
                  <p:grpSpPr>
                    <a:xfrm>
                      <a:off x="5917019" y="1268969"/>
                      <a:ext cx="1784497" cy="1052355"/>
                      <a:chOff x="5917019" y="1268969"/>
                      <a:chExt cx="1784497" cy="1052355"/>
                    </a:xfrm>
                  </p:grpSpPr>
                  <p:grpSp>
                    <p:nvGrpSpPr>
                      <p:cNvPr id="96" name="Group 95"/>
                      <p:cNvGrpSpPr/>
                      <p:nvPr/>
                    </p:nvGrpSpPr>
                    <p:grpSpPr>
                      <a:xfrm>
                        <a:off x="5917019" y="1959818"/>
                        <a:ext cx="1784497" cy="361506"/>
                        <a:chOff x="6895214" y="1531088"/>
                        <a:chExt cx="1784497" cy="361506"/>
                      </a:xfrm>
                    </p:grpSpPr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8318205" y="1531088"/>
                          <a:ext cx="361506" cy="361506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0" name="Oval 99"/>
                        <p:cNvSpPr/>
                        <p:nvPr/>
                      </p:nvSpPr>
                      <p:spPr>
                        <a:xfrm>
                          <a:off x="6895214" y="1531088"/>
                          <a:ext cx="361506" cy="361506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01" name="Straight Connector 100"/>
                        <p:cNvCxnSpPr>
                          <a:endCxn id="99" idx="2"/>
                        </p:cNvCxnSpPr>
                        <p:nvPr/>
                      </p:nvCxnSpPr>
                      <p:spPr>
                        <a:xfrm>
                          <a:off x="7256720" y="1711841"/>
                          <a:ext cx="1061485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7" name="Straight Arrow Connector 96"/>
                      <p:cNvCxnSpPr>
                        <a:stCxn id="99" idx="0"/>
                      </p:cNvCxnSpPr>
                      <p:nvPr/>
                    </p:nvCxnSpPr>
                    <p:spPr>
                      <a:xfrm flipV="1">
                        <a:off x="7520763" y="1268969"/>
                        <a:ext cx="0" cy="69084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2" name="TextBox 91"/>
                        <p:cNvSpPr txBox="1"/>
                        <p:nvPr/>
                      </p:nvSpPr>
                      <p:spPr>
                        <a:xfrm>
                          <a:off x="7582701" y="1423263"/>
                          <a:ext cx="237629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2" name="TextBox 9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82701" y="1423263"/>
                          <a:ext cx="237629" cy="345159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 l="-23077" t="-35714" r="-89744" b="-89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3" name="TextBox 92"/>
                        <p:cNvSpPr txBox="1"/>
                        <p:nvPr/>
                      </p:nvSpPr>
                      <p:spPr>
                        <a:xfrm>
                          <a:off x="5556141" y="2547341"/>
                          <a:ext cx="429990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3" name="TextBox 9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56141" y="2547341"/>
                          <a:ext cx="429990" cy="345159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l="-1408" t="-33333" r="-84507" b="-877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4" name="TextBox 93"/>
                        <p:cNvSpPr txBox="1"/>
                        <p:nvPr/>
                      </p:nvSpPr>
                      <p:spPr>
                        <a:xfrm>
                          <a:off x="6097907" y="1689243"/>
                          <a:ext cx="55487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4" name="TextBox 9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97907" y="1689243"/>
                          <a:ext cx="554879" cy="307777"/>
                        </a:xfrm>
                        <a:prstGeom prst="rect">
                          <a:avLst/>
                        </a:prstGeom>
                        <a:blipFill>
                          <a:blip r:embed="rId32"/>
                          <a:stretch>
                            <a:fillRect b="-196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5" name="TextBox 94"/>
                        <p:cNvSpPr txBox="1"/>
                        <p:nvPr/>
                      </p:nvSpPr>
                      <p:spPr>
                        <a:xfrm>
                          <a:off x="7265451" y="2282312"/>
                          <a:ext cx="55487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5" name="TextBox 9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65451" y="2282312"/>
                          <a:ext cx="554879" cy="307777"/>
                        </a:xfrm>
                        <a:prstGeom prst="rect">
                          <a:avLst/>
                        </a:prstGeom>
                        <a:blipFill>
                          <a:blip r:embed="rId33"/>
                          <a:stretch>
                            <a:fillRect b="-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87" name="Straight Arrow Connector 86"/>
                  <p:cNvCxnSpPr/>
                  <p:nvPr/>
                </p:nvCxnSpPr>
                <p:spPr>
                  <a:xfrm>
                    <a:off x="5819831" y="3890203"/>
                    <a:ext cx="1121207" cy="695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" name="TextBox 89"/>
                      <p:cNvSpPr txBox="1"/>
                      <p:nvPr/>
                    </p:nvSpPr>
                    <p:spPr>
                      <a:xfrm>
                        <a:off x="6513754" y="3897158"/>
                        <a:ext cx="19800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0" name="TextBox 8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13754" y="3897158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 l="-31250" t="-33333" r="-96875" b="-58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4742016" y="4332400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78" name="Straight Arrow Connector 77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Arrow Connector 78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0" name="Rectangle 79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1" name="Rectangle 80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2" name="Rectangle 81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77" name="Rectangle 76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sp>
            <p:nvSpPr>
              <p:cNvPr id="103" name="Oval 102"/>
              <p:cNvSpPr/>
              <p:nvPr/>
            </p:nvSpPr>
            <p:spPr>
              <a:xfrm>
                <a:off x="8363167" y="288691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7916289" y="2358272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6289" y="2358272"/>
                    <a:ext cx="555088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8791" r="-7692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9" name="Straight Arrow Connector 108"/>
            <p:cNvCxnSpPr/>
            <p:nvPr/>
          </p:nvCxnSpPr>
          <p:spPr>
            <a:xfrm>
              <a:off x="8970700" y="3034640"/>
              <a:ext cx="8324" cy="658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314500" y="1003580"/>
            <a:ext cx="3626257" cy="4516928"/>
            <a:chOff x="314500" y="1003580"/>
            <a:chExt cx="3626257" cy="4516928"/>
          </a:xfrm>
        </p:grpSpPr>
        <p:grpSp>
          <p:nvGrpSpPr>
            <p:cNvPr id="19" name="Group 18"/>
            <p:cNvGrpSpPr/>
            <p:nvPr/>
          </p:nvGrpSpPr>
          <p:grpSpPr>
            <a:xfrm>
              <a:off x="1071029" y="1003580"/>
              <a:ext cx="2869728" cy="4516928"/>
              <a:chOff x="2185223" y="58767"/>
              <a:chExt cx="2869728" cy="4516928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477385" y="397369"/>
                <a:ext cx="0" cy="41783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Freeform 5"/>
              <p:cNvSpPr/>
              <p:nvPr/>
            </p:nvSpPr>
            <p:spPr>
              <a:xfrm>
                <a:off x="3019647" y="1545129"/>
                <a:ext cx="2035304" cy="2839179"/>
              </a:xfrm>
              <a:custGeom>
                <a:avLst/>
                <a:gdLst>
                  <a:gd name="connsiteX0" fmla="*/ 350874 w 2020186"/>
                  <a:gd name="connsiteY0" fmla="*/ 978195 h 2764465"/>
                  <a:gd name="connsiteX1" fmla="*/ 978195 w 2020186"/>
                  <a:gd name="connsiteY1" fmla="*/ 0 h 2764465"/>
                  <a:gd name="connsiteX2" fmla="*/ 2020186 w 2020186"/>
                  <a:gd name="connsiteY2" fmla="*/ 1084521 h 2764465"/>
                  <a:gd name="connsiteX3" fmla="*/ 1775637 w 2020186"/>
                  <a:gd name="connsiteY3" fmla="*/ 2381693 h 2764465"/>
                  <a:gd name="connsiteX4" fmla="*/ 542260 w 2020186"/>
                  <a:gd name="connsiteY4" fmla="*/ 2764465 h 2764465"/>
                  <a:gd name="connsiteX5" fmla="*/ 0 w 2020186"/>
                  <a:gd name="connsiteY5" fmla="*/ 1658679 h 2764465"/>
                  <a:gd name="connsiteX6" fmla="*/ 350874 w 2020186"/>
                  <a:gd name="connsiteY6" fmla="*/ 978195 h 2764465"/>
                  <a:gd name="connsiteX0" fmla="*/ 350874 w 2020186"/>
                  <a:gd name="connsiteY0" fmla="*/ 978195 h 2764465"/>
                  <a:gd name="connsiteX1" fmla="*/ 978195 w 2020186"/>
                  <a:gd name="connsiteY1" fmla="*/ 0 h 2764465"/>
                  <a:gd name="connsiteX2" fmla="*/ 2020186 w 2020186"/>
                  <a:gd name="connsiteY2" fmla="*/ 1084521 h 2764465"/>
                  <a:gd name="connsiteX3" fmla="*/ 1775637 w 2020186"/>
                  <a:gd name="connsiteY3" fmla="*/ 2381693 h 2764465"/>
                  <a:gd name="connsiteX4" fmla="*/ 542260 w 2020186"/>
                  <a:gd name="connsiteY4" fmla="*/ 2764465 h 2764465"/>
                  <a:gd name="connsiteX5" fmla="*/ 0 w 2020186"/>
                  <a:gd name="connsiteY5" fmla="*/ 1658679 h 2764465"/>
                  <a:gd name="connsiteX6" fmla="*/ 350874 w 2020186"/>
                  <a:gd name="connsiteY6" fmla="*/ 978195 h 2764465"/>
                  <a:gd name="connsiteX0" fmla="*/ 350874 w 2020186"/>
                  <a:gd name="connsiteY0" fmla="*/ 978195 h 2764465"/>
                  <a:gd name="connsiteX1" fmla="*/ 978195 w 2020186"/>
                  <a:gd name="connsiteY1" fmla="*/ 0 h 2764465"/>
                  <a:gd name="connsiteX2" fmla="*/ 2020186 w 2020186"/>
                  <a:gd name="connsiteY2" fmla="*/ 1084521 h 2764465"/>
                  <a:gd name="connsiteX3" fmla="*/ 1775637 w 2020186"/>
                  <a:gd name="connsiteY3" fmla="*/ 2381693 h 2764465"/>
                  <a:gd name="connsiteX4" fmla="*/ 542260 w 2020186"/>
                  <a:gd name="connsiteY4" fmla="*/ 2764465 h 2764465"/>
                  <a:gd name="connsiteX5" fmla="*/ 0 w 2020186"/>
                  <a:gd name="connsiteY5" fmla="*/ 1658679 h 2764465"/>
                  <a:gd name="connsiteX6" fmla="*/ 350874 w 2020186"/>
                  <a:gd name="connsiteY6" fmla="*/ 978195 h 2764465"/>
                  <a:gd name="connsiteX0" fmla="*/ 350874 w 2020186"/>
                  <a:gd name="connsiteY0" fmla="*/ 995124 h 2781394"/>
                  <a:gd name="connsiteX1" fmla="*/ 978195 w 2020186"/>
                  <a:gd name="connsiteY1" fmla="*/ 16929 h 2781394"/>
                  <a:gd name="connsiteX2" fmla="*/ 2020186 w 2020186"/>
                  <a:gd name="connsiteY2" fmla="*/ 1101450 h 2781394"/>
                  <a:gd name="connsiteX3" fmla="*/ 1775637 w 2020186"/>
                  <a:gd name="connsiteY3" fmla="*/ 2398622 h 2781394"/>
                  <a:gd name="connsiteX4" fmla="*/ 542260 w 2020186"/>
                  <a:gd name="connsiteY4" fmla="*/ 2781394 h 2781394"/>
                  <a:gd name="connsiteX5" fmla="*/ 0 w 2020186"/>
                  <a:gd name="connsiteY5" fmla="*/ 1675608 h 2781394"/>
                  <a:gd name="connsiteX6" fmla="*/ 350874 w 2020186"/>
                  <a:gd name="connsiteY6" fmla="*/ 995124 h 2781394"/>
                  <a:gd name="connsiteX0" fmla="*/ 350874 w 2020186"/>
                  <a:gd name="connsiteY0" fmla="*/ 995124 h 2781394"/>
                  <a:gd name="connsiteX1" fmla="*/ 978195 w 2020186"/>
                  <a:gd name="connsiteY1" fmla="*/ 16929 h 2781394"/>
                  <a:gd name="connsiteX2" fmla="*/ 2020186 w 2020186"/>
                  <a:gd name="connsiteY2" fmla="*/ 1101450 h 2781394"/>
                  <a:gd name="connsiteX3" fmla="*/ 1775637 w 2020186"/>
                  <a:gd name="connsiteY3" fmla="*/ 2398622 h 2781394"/>
                  <a:gd name="connsiteX4" fmla="*/ 542260 w 2020186"/>
                  <a:gd name="connsiteY4" fmla="*/ 2781394 h 2781394"/>
                  <a:gd name="connsiteX5" fmla="*/ 0 w 2020186"/>
                  <a:gd name="connsiteY5" fmla="*/ 1675608 h 2781394"/>
                  <a:gd name="connsiteX6" fmla="*/ 350874 w 2020186"/>
                  <a:gd name="connsiteY6" fmla="*/ 995124 h 2781394"/>
                  <a:gd name="connsiteX0" fmla="*/ 308344 w 2020186"/>
                  <a:gd name="connsiteY0" fmla="*/ 963226 h 2781394"/>
                  <a:gd name="connsiteX1" fmla="*/ 978195 w 2020186"/>
                  <a:gd name="connsiteY1" fmla="*/ 16929 h 2781394"/>
                  <a:gd name="connsiteX2" fmla="*/ 2020186 w 2020186"/>
                  <a:gd name="connsiteY2" fmla="*/ 1101450 h 2781394"/>
                  <a:gd name="connsiteX3" fmla="*/ 1775637 w 2020186"/>
                  <a:gd name="connsiteY3" fmla="*/ 2398622 h 2781394"/>
                  <a:gd name="connsiteX4" fmla="*/ 542260 w 2020186"/>
                  <a:gd name="connsiteY4" fmla="*/ 2781394 h 2781394"/>
                  <a:gd name="connsiteX5" fmla="*/ 0 w 2020186"/>
                  <a:gd name="connsiteY5" fmla="*/ 1675608 h 2781394"/>
                  <a:gd name="connsiteX6" fmla="*/ 308344 w 2020186"/>
                  <a:gd name="connsiteY6" fmla="*/ 963226 h 2781394"/>
                  <a:gd name="connsiteX0" fmla="*/ 308344 w 2020186"/>
                  <a:gd name="connsiteY0" fmla="*/ 964154 h 2782322"/>
                  <a:gd name="connsiteX1" fmla="*/ 978195 w 2020186"/>
                  <a:gd name="connsiteY1" fmla="*/ 17857 h 2782322"/>
                  <a:gd name="connsiteX2" fmla="*/ 2020186 w 2020186"/>
                  <a:gd name="connsiteY2" fmla="*/ 1102378 h 2782322"/>
                  <a:gd name="connsiteX3" fmla="*/ 1775637 w 2020186"/>
                  <a:gd name="connsiteY3" fmla="*/ 2399550 h 2782322"/>
                  <a:gd name="connsiteX4" fmla="*/ 542260 w 2020186"/>
                  <a:gd name="connsiteY4" fmla="*/ 2782322 h 2782322"/>
                  <a:gd name="connsiteX5" fmla="*/ 0 w 2020186"/>
                  <a:gd name="connsiteY5" fmla="*/ 1676536 h 2782322"/>
                  <a:gd name="connsiteX6" fmla="*/ 308344 w 2020186"/>
                  <a:gd name="connsiteY6" fmla="*/ 964154 h 2782322"/>
                  <a:gd name="connsiteX0" fmla="*/ 308344 w 2024380"/>
                  <a:gd name="connsiteY0" fmla="*/ 964154 h 2782322"/>
                  <a:gd name="connsiteX1" fmla="*/ 978195 w 2024380"/>
                  <a:gd name="connsiteY1" fmla="*/ 17857 h 2782322"/>
                  <a:gd name="connsiteX2" fmla="*/ 2020186 w 2024380"/>
                  <a:gd name="connsiteY2" fmla="*/ 1102378 h 2782322"/>
                  <a:gd name="connsiteX3" fmla="*/ 1775637 w 2024380"/>
                  <a:gd name="connsiteY3" fmla="*/ 2399550 h 2782322"/>
                  <a:gd name="connsiteX4" fmla="*/ 542260 w 2024380"/>
                  <a:gd name="connsiteY4" fmla="*/ 2782322 h 2782322"/>
                  <a:gd name="connsiteX5" fmla="*/ 0 w 2024380"/>
                  <a:gd name="connsiteY5" fmla="*/ 1676536 h 2782322"/>
                  <a:gd name="connsiteX6" fmla="*/ 308344 w 202438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831494"/>
                  <a:gd name="connsiteX1" fmla="*/ 978195 w 2028240"/>
                  <a:gd name="connsiteY1" fmla="*/ 17857 h 2831494"/>
                  <a:gd name="connsiteX2" fmla="*/ 2020186 w 2028240"/>
                  <a:gd name="connsiteY2" fmla="*/ 1102378 h 2831494"/>
                  <a:gd name="connsiteX3" fmla="*/ 1775637 w 2028240"/>
                  <a:gd name="connsiteY3" fmla="*/ 2399550 h 2831494"/>
                  <a:gd name="connsiteX4" fmla="*/ 542260 w 2028240"/>
                  <a:gd name="connsiteY4" fmla="*/ 2782322 h 2831494"/>
                  <a:gd name="connsiteX5" fmla="*/ 0 w 2028240"/>
                  <a:gd name="connsiteY5" fmla="*/ 1676536 h 2831494"/>
                  <a:gd name="connsiteX6" fmla="*/ 308344 w 2028240"/>
                  <a:gd name="connsiteY6" fmla="*/ 964154 h 2831494"/>
                  <a:gd name="connsiteX0" fmla="*/ 308344 w 2035304"/>
                  <a:gd name="connsiteY0" fmla="*/ 964154 h 2831494"/>
                  <a:gd name="connsiteX1" fmla="*/ 978195 w 2035304"/>
                  <a:gd name="connsiteY1" fmla="*/ 17857 h 2831494"/>
                  <a:gd name="connsiteX2" fmla="*/ 2020186 w 2035304"/>
                  <a:gd name="connsiteY2" fmla="*/ 1102378 h 2831494"/>
                  <a:gd name="connsiteX3" fmla="*/ 1775637 w 2035304"/>
                  <a:gd name="connsiteY3" fmla="*/ 2399550 h 2831494"/>
                  <a:gd name="connsiteX4" fmla="*/ 542260 w 2035304"/>
                  <a:gd name="connsiteY4" fmla="*/ 2782322 h 2831494"/>
                  <a:gd name="connsiteX5" fmla="*/ 0 w 2035304"/>
                  <a:gd name="connsiteY5" fmla="*/ 1676536 h 2831494"/>
                  <a:gd name="connsiteX6" fmla="*/ 308344 w 2035304"/>
                  <a:gd name="connsiteY6" fmla="*/ 964154 h 2831494"/>
                  <a:gd name="connsiteX0" fmla="*/ 308344 w 2035304"/>
                  <a:gd name="connsiteY0" fmla="*/ 964154 h 2839179"/>
                  <a:gd name="connsiteX1" fmla="*/ 978195 w 2035304"/>
                  <a:gd name="connsiteY1" fmla="*/ 17857 h 2839179"/>
                  <a:gd name="connsiteX2" fmla="*/ 2020186 w 2035304"/>
                  <a:gd name="connsiteY2" fmla="*/ 1102378 h 2839179"/>
                  <a:gd name="connsiteX3" fmla="*/ 1775637 w 2035304"/>
                  <a:gd name="connsiteY3" fmla="*/ 2399550 h 2839179"/>
                  <a:gd name="connsiteX4" fmla="*/ 542260 w 2035304"/>
                  <a:gd name="connsiteY4" fmla="*/ 2782322 h 2839179"/>
                  <a:gd name="connsiteX5" fmla="*/ 0 w 2035304"/>
                  <a:gd name="connsiteY5" fmla="*/ 1676536 h 2839179"/>
                  <a:gd name="connsiteX6" fmla="*/ 308344 w 2035304"/>
                  <a:gd name="connsiteY6" fmla="*/ 964154 h 2839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5304" h="2839179">
                    <a:moveTo>
                      <a:pt x="308344" y="964154"/>
                    </a:moveTo>
                    <a:cubicBezTo>
                      <a:pt x="517451" y="638089"/>
                      <a:pt x="641497" y="269494"/>
                      <a:pt x="978195" y="17857"/>
                    </a:cubicBezTo>
                    <a:cubicBezTo>
                      <a:pt x="1633869" y="-130999"/>
                      <a:pt x="1949302" y="687708"/>
                      <a:pt x="2020186" y="1102378"/>
                    </a:cubicBezTo>
                    <a:cubicBezTo>
                      <a:pt x="2055628" y="1524136"/>
                      <a:pt x="2048539" y="1988424"/>
                      <a:pt x="1775637" y="2399550"/>
                    </a:cubicBezTo>
                    <a:cubicBezTo>
                      <a:pt x="1407042" y="2750424"/>
                      <a:pt x="985284" y="2941811"/>
                      <a:pt x="542260" y="2782322"/>
                    </a:cubicBezTo>
                    <a:cubicBezTo>
                      <a:pt x="297712" y="2445625"/>
                      <a:pt x="21265" y="2162089"/>
                      <a:pt x="0" y="1676536"/>
                    </a:cubicBezTo>
                    <a:cubicBezTo>
                      <a:pt x="63796" y="1396545"/>
                      <a:pt x="191386" y="1190982"/>
                      <a:pt x="308344" y="96415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461567" y="211649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444386" y="290483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endCxn id="9" idx="2"/>
              </p:cNvCxnSpPr>
              <p:nvPr/>
            </p:nvCxnSpPr>
            <p:spPr>
              <a:xfrm>
                <a:off x="2477385" y="2964718"/>
                <a:ext cx="96700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2477385" y="2167527"/>
                <a:ext cx="1984182" cy="88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034766" y="1798101"/>
                    <a:ext cx="32125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4766" y="1798101"/>
                    <a:ext cx="32125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3462" t="-36000" r="-6730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740311" y="2597058"/>
                    <a:ext cx="32125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0311" y="2597058"/>
                    <a:ext cx="321257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321" t="-36000" r="-6603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462826" y="2227410"/>
                    <a:ext cx="39902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826" y="2227410"/>
                    <a:ext cx="39902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692" r="-4615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565329" y="2964718"/>
                    <a:ext cx="404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5329" y="2964718"/>
                    <a:ext cx="40498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576" r="-4545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185223" y="58767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5223" y="58767"/>
                    <a:ext cx="555088" cy="30777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9890" r="-659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Arc 2"/>
            <p:cNvSpPr/>
            <p:nvPr/>
          </p:nvSpPr>
          <p:spPr>
            <a:xfrm>
              <a:off x="314500" y="1872506"/>
              <a:ext cx="2191619" cy="226228"/>
            </a:xfrm>
            <a:prstGeom prst="arc">
              <a:avLst>
                <a:gd name="adj1" fmla="val 18287012"/>
                <a:gd name="adj2" fmla="val 9682168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014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25244" y="348008"/>
            <a:ext cx="5550311" cy="2719658"/>
            <a:chOff x="444908" y="721634"/>
            <a:chExt cx="5550311" cy="2719658"/>
          </a:xfrm>
        </p:grpSpPr>
        <p:grpSp>
          <p:nvGrpSpPr>
            <p:cNvPr id="21" name="Group 20"/>
            <p:cNvGrpSpPr/>
            <p:nvPr/>
          </p:nvGrpSpPr>
          <p:grpSpPr>
            <a:xfrm>
              <a:off x="446138" y="721634"/>
              <a:ext cx="4991101" cy="2719658"/>
              <a:chOff x="446138" y="721634"/>
              <a:chExt cx="4991101" cy="271965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52284" y="721634"/>
                <a:ext cx="4984955" cy="2385359"/>
                <a:chOff x="3087329" y="1026434"/>
                <a:chExt cx="4984955" cy="2385359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087329" y="2595717"/>
                  <a:ext cx="4984955" cy="176981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Isosceles Triangle 4"/>
                <p:cNvSpPr/>
                <p:nvPr/>
              </p:nvSpPr>
              <p:spPr>
                <a:xfrm>
                  <a:off x="4473678" y="2812026"/>
                  <a:ext cx="442451" cy="599767"/>
                </a:xfrm>
                <a:prstGeom prst="triangl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426542" y="1907459"/>
                  <a:ext cx="634181" cy="688258"/>
                </a:xfrm>
                <a:prstGeom prst="rect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6862917" y="1907459"/>
                  <a:ext cx="206478" cy="688258"/>
                </a:xfrm>
                <a:prstGeom prst="rect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3544122" y="1560354"/>
                      <a:ext cx="39901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44122" y="1560354"/>
                      <a:ext cx="399019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7692" r="-4615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6766646" y="1563783"/>
                      <a:ext cx="40498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6646" y="1563783"/>
                      <a:ext cx="404983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7576" r="-4545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3743631" y="1406013"/>
                  <a:ext cx="951272" cy="983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4702276" y="1415845"/>
                  <a:ext cx="2263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4140382" y="1026434"/>
                      <a:ext cx="27789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0382" y="1026434"/>
                      <a:ext cx="277897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111" r="-6667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5573661" y="1026434"/>
                      <a:ext cx="1795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?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3661" y="1026434"/>
                      <a:ext cx="179536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1034" r="-31034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" name="Straight Arrow Connector 18"/>
              <p:cNvCxnSpPr/>
              <p:nvPr/>
            </p:nvCxnSpPr>
            <p:spPr>
              <a:xfrm flipV="1">
                <a:off x="446138" y="3421627"/>
                <a:ext cx="4984955" cy="196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726570" y="3113850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6570" y="3113850"/>
                    <a:ext cx="21204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3" name="Straight Arrow Connector 22"/>
            <p:cNvCxnSpPr/>
            <p:nvPr/>
          </p:nvCxnSpPr>
          <p:spPr>
            <a:xfrm flipV="1">
              <a:off x="444908" y="3192055"/>
              <a:ext cx="1622323" cy="1966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080341" y="2848379"/>
                  <a:ext cx="22775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341" y="2848379"/>
                  <a:ext cx="22775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557684" y="2199449"/>
                  <a:ext cx="43753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7684" y="2199449"/>
                  <a:ext cx="437535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/>
          <p:cNvGrpSpPr/>
          <p:nvPr/>
        </p:nvGrpSpPr>
        <p:grpSpPr>
          <a:xfrm>
            <a:off x="88425" y="3696929"/>
            <a:ext cx="6147685" cy="2882016"/>
            <a:chOff x="88425" y="3696929"/>
            <a:chExt cx="6147685" cy="2882016"/>
          </a:xfrm>
        </p:grpSpPr>
        <p:grpSp>
          <p:nvGrpSpPr>
            <p:cNvPr id="77" name="Group 76"/>
            <p:cNvGrpSpPr/>
            <p:nvPr/>
          </p:nvGrpSpPr>
          <p:grpSpPr>
            <a:xfrm>
              <a:off x="88425" y="3696929"/>
              <a:ext cx="6147685" cy="2882016"/>
              <a:chOff x="88425" y="3696929"/>
              <a:chExt cx="6147685" cy="2882016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685799" y="3696929"/>
                <a:ext cx="5550311" cy="2882016"/>
                <a:chOff x="685799" y="3696929"/>
                <a:chExt cx="5550311" cy="2882016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693175" y="5131533"/>
                  <a:ext cx="4984955" cy="176981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Isosceles Triangle 36"/>
                <p:cNvSpPr/>
                <p:nvPr/>
              </p:nvSpPr>
              <p:spPr>
                <a:xfrm>
                  <a:off x="2079524" y="5347842"/>
                  <a:ext cx="442451" cy="599767"/>
                </a:xfrm>
                <a:prstGeom prst="triangl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1302631" y="4592373"/>
                  <a:ext cx="951272" cy="983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2354971" y="4581185"/>
                  <a:ext cx="2263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1740084" y="4172433"/>
                      <a:ext cx="27789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40084" y="4172433"/>
                      <a:ext cx="277897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9565" t="-33333" r="-69565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3173363" y="4172433"/>
                      <a:ext cx="2838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73363" y="4172433"/>
                      <a:ext cx="283860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1739" t="-33333" r="-67391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687029" y="6262243"/>
                  <a:ext cx="4984955" cy="1966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2954858" y="6271168"/>
                      <a:ext cx="21204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54858" y="6271168"/>
                      <a:ext cx="212045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5714" r="-20000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685799" y="4954552"/>
                  <a:ext cx="1568104" cy="2642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5798575" y="5040065"/>
                      <a:ext cx="43753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8575" y="5040065"/>
                      <a:ext cx="437535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4581965" y="5316858"/>
                  <a:ext cx="0" cy="37854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4801597" y="5535876"/>
                      <a:ext cx="319254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1597" y="5535876"/>
                      <a:ext cx="319254" cy="34515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7308" t="-33333" r="-67308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1332174" y="5295611"/>
                  <a:ext cx="16171" cy="65199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08568" y="5522203"/>
                      <a:ext cx="369397" cy="3465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08568" y="5522203"/>
                      <a:ext cx="369397" cy="34650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1148" t="-35088" r="-72131" b="-42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1440427" y="4643572"/>
                      <a:ext cx="2277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0427" y="4643572"/>
                      <a:ext cx="227755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3684" r="-1842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3" name="Straight Arrow Connector 52"/>
                <p:cNvCxnSpPr/>
                <p:nvPr/>
              </p:nvCxnSpPr>
              <p:spPr>
                <a:xfrm flipH="1">
                  <a:off x="3179190" y="5316858"/>
                  <a:ext cx="6462" cy="75708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3232224" y="5541511"/>
                      <a:ext cx="303865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2224" y="5541511"/>
                      <a:ext cx="303865" cy="37721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6000" t="-30645" r="-72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Straight Arrow Connector 57"/>
                <p:cNvCxnSpPr/>
                <p:nvPr/>
              </p:nvCxnSpPr>
              <p:spPr>
                <a:xfrm flipV="1">
                  <a:off x="2300749" y="3696929"/>
                  <a:ext cx="0" cy="143460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2363206" y="3838529"/>
                      <a:ext cx="264367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63206" y="3838529"/>
                      <a:ext cx="264367" cy="34515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0930" r="-18605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9" name="Group 68"/>
              <p:cNvGrpSpPr/>
              <p:nvPr/>
            </p:nvGrpSpPr>
            <p:grpSpPr>
              <a:xfrm>
                <a:off x="88425" y="5285419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72" name="Straight Arrow Connector 71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Rectangle 74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1" name="Rectangle 7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78" name="Straight Arrow Connector 77"/>
            <p:cNvCxnSpPr/>
            <p:nvPr/>
          </p:nvCxnSpPr>
          <p:spPr>
            <a:xfrm>
              <a:off x="2343909" y="4951349"/>
              <a:ext cx="8589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670998" y="4651999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998" y="4651999"/>
                  <a:ext cx="19800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7273" t="-33333" r="-9393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538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604127" y="583048"/>
            <a:ext cx="3500282" cy="4570843"/>
            <a:chOff x="604127" y="583048"/>
            <a:chExt cx="3500282" cy="4570843"/>
          </a:xfrm>
        </p:grpSpPr>
        <p:grpSp>
          <p:nvGrpSpPr>
            <p:cNvPr id="25" name="Group 24"/>
            <p:cNvGrpSpPr/>
            <p:nvPr/>
          </p:nvGrpSpPr>
          <p:grpSpPr>
            <a:xfrm>
              <a:off x="604127" y="583048"/>
              <a:ext cx="3500282" cy="4570843"/>
              <a:chOff x="1331490" y="1310412"/>
              <a:chExt cx="3500282" cy="457084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331490" y="1310412"/>
                <a:ext cx="296723" cy="457084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30126" y="3195711"/>
                <a:ext cx="2630147" cy="13977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1628214" y="2026227"/>
                <a:ext cx="1761047" cy="11672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5" idx="3"/>
                <a:endCxn id="8" idx="0"/>
              </p:cNvCxnSpPr>
              <p:nvPr/>
            </p:nvCxnSpPr>
            <p:spPr>
              <a:xfrm>
                <a:off x="4260273" y="3265597"/>
                <a:ext cx="1578" cy="8740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ounded Rectangle 7"/>
              <p:cNvSpPr/>
              <p:nvPr/>
            </p:nvSpPr>
            <p:spPr>
              <a:xfrm>
                <a:off x="3691929" y="4139660"/>
                <a:ext cx="1139843" cy="449801"/>
              </a:xfrm>
              <a:prstGeom prst="roundRect">
                <a:avLst>
                  <a:gd name="adj" fmla="val 1642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Coinsins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1597196" y="2598795"/>
                <a:ext cx="1787313" cy="103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2541194" y="1941610"/>
                    <a:ext cx="358665" cy="5872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1194" y="1941610"/>
                    <a:ext cx="358665" cy="5872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722895" y="2886815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2895" y="2886815"/>
                    <a:ext cx="222304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4324" r="-216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558764" y="2844514"/>
                    <a:ext cx="53200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8764" y="2844514"/>
                    <a:ext cx="53200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091" r="-7955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367505" y="3774426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505" y="3774426"/>
                    <a:ext cx="28969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" name="Straight Connector 36"/>
            <p:cNvCxnSpPr/>
            <p:nvPr/>
          </p:nvCxnSpPr>
          <p:spPr>
            <a:xfrm flipH="1">
              <a:off x="2659059" y="1871431"/>
              <a:ext cx="2839" cy="59467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993553" y="586512"/>
            <a:ext cx="3356297" cy="4570843"/>
            <a:chOff x="5993553" y="586512"/>
            <a:chExt cx="3356297" cy="4570843"/>
          </a:xfrm>
        </p:grpSpPr>
        <p:grpSp>
          <p:nvGrpSpPr>
            <p:cNvPr id="67" name="Group 66"/>
            <p:cNvGrpSpPr/>
            <p:nvPr/>
          </p:nvGrpSpPr>
          <p:grpSpPr>
            <a:xfrm>
              <a:off x="5993553" y="586512"/>
              <a:ext cx="3356297" cy="4570843"/>
              <a:chOff x="5993553" y="586512"/>
              <a:chExt cx="3356297" cy="4570843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5993553" y="586512"/>
                <a:ext cx="3356297" cy="4570843"/>
                <a:chOff x="5993553" y="586512"/>
                <a:chExt cx="3356297" cy="457084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5993553" y="586512"/>
                  <a:ext cx="296723" cy="457084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6292189" y="2471811"/>
                  <a:ext cx="2630147" cy="13977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6290277" y="1302327"/>
                  <a:ext cx="1761047" cy="11672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7384958" y="2162915"/>
                      <a:ext cx="2223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84958" y="2162915"/>
                      <a:ext cx="222304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4324" r="-21622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Arrow Connector 41"/>
                <p:cNvCxnSpPr/>
                <p:nvPr/>
              </p:nvCxnSpPr>
              <p:spPr>
                <a:xfrm flipH="1" flipV="1">
                  <a:off x="7125615" y="1867193"/>
                  <a:ext cx="880524" cy="58428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7521389" y="1754673"/>
                      <a:ext cx="228460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21389" y="1754673"/>
                      <a:ext cx="228460" cy="34515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4324" r="-21622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Straight Arrow Connector 44"/>
                <p:cNvCxnSpPr>
                  <a:stCxn id="28" idx="2"/>
                </p:cNvCxnSpPr>
                <p:nvPr/>
              </p:nvCxnSpPr>
              <p:spPr>
                <a:xfrm flipH="1">
                  <a:off x="7595169" y="2611583"/>
                  <a:ext cx="12094" cy="7185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 flipH="1">
                  <a:off x="8925446" y="2608119"/>
                  <a:ext cx="2" cy="60215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flipV="1">
                  <a:off x="6300920" y="1652155"/>
                  <a:ext cx="918994" cy="79932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/>
                    <p:cNvSpPr txBox="1"/>
                    <p:nvPr/>
                  </p:nvSpPr>
                  <p:spPr>
                    <a:xfrm>
                      <a:off x="6922330" y="1254331"/>
                      <a:ext cx="24154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TextBox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22330" y="1254331"/>
                      <a:ext cx="241541" cy="34515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3077" r="-20513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7665541" y="2921919"/>
                      <a:ext cx="303865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65541" y="2921919"/>
                      <a:ext cx="303865" cy="37721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6000" t="-30645" r="-72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8983724" y="2916525"/>
                      <a:ext cx="366126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83724" y="2916525"/>
                      <a:ext cx="366126" cy="34515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5000" t="-33333" r="-58333" b="-122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9" name="Group 58"/>
              <p:cNvGrpSpPr/>
              <p:nvPr/>
            </p:nvGrpSpPr>
            <p:grpSpPr>
              <a:xfrm>
                <a:off x="6538082" y="3862097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62" name="Straight Arrow Connector 61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Rectangle 63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Rectangle 64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Rectangle 65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1" name="Rectangle 6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72" name="Straight Arrow Connector 71"/>
            <p:cNvCxnSpPr/>
            <p:nvPr/>
          </p:nvCxnSpPr>
          <p:spPr>
            <a:xfrm flipV="1">
              <a:off x="6290276" y="3107063"/>
              <a:ext cx="1274306" cy="34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6300920" y="2539606"/>
              <a:ext cx="1761048" cy="85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6290276" y="2843625"/>
              <a:ext cx="2638282" cy="283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753473" y="2150752"/>
                  <a:ext cx="3050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473" y="2150752"/>
                  <a:ext cx="305084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0000" t="-36000" r="-62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8353992" y="2843625"/>
                  <a:ext cx="3383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3992" y="2843625"/>
                  <a:ext cx="338361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16071" t="-33333" r="-55357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6782926" y="3103977"/>
                  <a:ext cx="34451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926" y="3103977"/>
                  <a:ext cx="344517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17857" t="-33333" r="-5714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6878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201169" y="538618"/>
            <a:ext cx="5899759" cy="4647212"/>
            <a:chOff x="201169" y="538618"/>
            <a:chExt cx="5899759" cy="4647212"/>
          </a:xfrm>
        </p:grpSpPr>
        <p:grpSp>
          <p:nvGrpSpPr>
            <p:cNvPr id="14" name="Group 13"/>
            <p:cNvGrpSpPr/>
            <p:nvPr/>
          </p:nvGrpSpPr>
          <p:grpSpPr>
            <a:xfrm>
              <a:off x="201169" y="538618"/>
              <a:ext cx="5899759" cy="4647212"/>
              <a:chOff x="839997" y="576196"/>
              <a:chExt cx="5899759" cy="4647212"/>
            </a:xfrm>
          </p:grpSpPr>
          <p:grpSp>
            <p:nvGrpSpPr>
              <p:cNvPr id="12" name="Group 11"/>
              <p:cNvGrpSpPr/>
              <p:nvPr/>
            </p:nvGrpSpPr>
            <p:grpSpPr>
              <a:xfrm rot="19852532">
                <a:off x="2921696" y="576196"/>
                <a:ext cx="1083502" cy="4511459"/>
                <a:chOff x="3472841" y="1240076"/>
                <a:chExt cx="1083502" cy="4511459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3632548" y="1803748"/>
                  <a:ext cx="764088" cy="2167003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3747370" y="3970751"/>
                  <a:ext cx="160751" cy="1780784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4072003" y="3970751"/>
                  <a:ext cx="160751" cy="1780784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3472841" y="1996857"/>
                  <a:ext cx="159707" cy="1197280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4396636" y="1996857"/>
                  <a:ext cx="159707" cy="1197280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732756" y="1240076"/>
                  <a:ext cx="563672" cy="56367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839997" y="4957618"/>
                <a:ext cx="5899759" cy="26579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039896" y="4520708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896" y="4520708"/>
                  <a:ext cx="222304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6100928" y="424077"/>
            <a:ext cx="5899759" cy="3960087"/>
            <a:chOff x="6100928" y="424077"/>
            <a:chExt cx="5899759" cy="3960087"/>
          </a:xfrm>
        </p:grpSpPr>
        <p:grpSp>
          <p:nvGrpSpPr>
            <p:cNvPr id="69" name="Group 68"/>
            <p:cNvGrpSpPr/>
            <p:nvPr/>
          </p:nvGrpSpPr>
          <p:grpSpPr>
            <a:xfrm>
              <a:off x="6100928" y="424077"/>
              <a:ext cx="5899759" cy="3960087"/>
              <a:chOff x="6100928" y="424077"/>
              <a:chExt cx="5899759" cy="3960087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6100928" y="424077"/>
                <a:ext cx="5899759" cy="3960087"/>
                <a:chOff x="6100928" y="424077"/>
                <a:chExt cx="5899759" cy="3960087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6100928" y="4118374"/>
                  <a:ext cx="5899759" cy="265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8786360" y="2262734"/>
                  <a:ext cx="12526" cy="14700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 flipV="1">
                  <a:off x="9508613" y="2586355"/>
                  <a:ext cx="651" cy="14700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 flipH="1">
                  <a:off x="8243813" y="4093267"/>
                  <a:ext cx="126545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ounded Rectangle 43"/>
                <p:cNvSpPr/>
                <p:nvPr/>
              </p:nvSpPr>
              <p:spPr>
                <a:xfrm rot="19844756">
                  <a:off x="8496613" y="424077"/>
                  <a:ext cx="550420" cy="378975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8307607" y="3018321"/>
                      <a:ext cx="451690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07607" y="3018321"/>
                      <a:ext cx="451690" cy="37721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30645" r="-50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9519564" y="2722424"/>
                      <a:ext cx="451690" cy="3453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19564" y="2722424"/>
                      <a:ext cx="451690" cy="34535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8410808" y="3671096"/>
                      <a:ext cx="451690" cy="3540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10808" y="3671096"/>
                      <a:ext cx="451690" cy="35407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32759" r="-54054" b="-327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0" name="Right Arrow 49"/>
                <p:cNvSpPr/>
                <p:nvPr/>
              </p:nvSpPr>
              <p:spPr>
                <a:xfrm rot="10800000">
                  <a:off x="7198521" y="2200785"/>
                  <a:ext cx="747741" cy="144093"/>
                </a:xfrm>
                <a:prstGeom prst="rightArrow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7065073" y="2432466"/>
                      <a:ext cx="5073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65073" y="2432466"/>
                      <a:ext cx="507318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9639" t="-33333" r="-16867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2" name="Group 51"/>
                <p:cNvGrpSpPr/>
                <p:nvPr/>
              </p:nvGrpSpPr>
              <p:grpSpPr>
                <a:xfrm>
                  <a:off x="6204875" y="3272180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7" name="Rectangle 56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Rectangle 58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4" name="Rectangle 53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62" name="Straight Arrow Connector 61"/>
              <p:cNvCxnSpPr/>
              <p:nvPr/>
            </p:nvCxnSpPr>
            <p:spPr>
              <a:xfrm>
                <a:off x="9500316" y="2002819"/>
                <a:ext cx="854471" cy="16321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10075444" y="2318956"/>
                    <a:ext cx="213200" cy="5741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5444" y="2318956"/>
                    <a:ext cx="213200" cy="574196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Oval 66"/>
              <p:cNvSpPr/>
              <p:nvPr/>
            </p:nvSpPr>
            <p:spPr>
              <a:xfrm>
                <a:off x="8716530" y="223267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8429428" y="1870829"/>
                    <a:ext cx="4471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29428" y="1870829"/>
                    <a:ext cx="44711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2329" r="-1095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9105006" y="3810597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5006" y="3810597"/>
                  <a:ext cx="222304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4326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14737" y="1106644"/>
            <a:ext cx="5899759" cy="3960087"/>
            <a:chOff x="1641662" y="1419795"/>
            <a:chExt cx="5899759" cy="3960087"/>
          </a:xfrm>
        </p:grpSpPr>
        <p:grpSp>
          <p:nvGrpSpPr>
            <p:cNvPr id="4" name="Group 3"/>
            <p:cNvGrpSpPr/>
            <p:nvPr/>
          </p:nvGrpSpPr>
          <p:grpSpPr>
            <a:xfrm>
              <a:off x="1641662" y="1419795"/>
              <a:ext cx="5899759" cy="3960087"/>
              <a:chOff x="6100928" y="424077"/>
              <a:chExt cx="5899759" cy="396008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100928" y="424077"/>
                <a:ext cx="5899759" cy="3960087"/>
                <a:chOff x="6100928" y="424077"/>
                <a:chExt cx="5899759" cy="3960087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6100928" y="424077"/>
                  <a:ext cx="5899759" cy="3960087"/>
                  <a:chOff x="6100928" y="424077"/>
                  <a:chExt cx="5899759" cy="3960087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6100928" y="4118374"/>
                    <a:ext cx="5899759" cy="265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381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" name="Straight Arrow Connector 12"/>
                  <p:cNvCxnSpPr/>
                  <p:nvPr/>
                </p:nvCxnSpPr>
                <p:spPr>
                  <a:xfrm>
                    <a:off x="8786360" y="2262734"/>
                    <a:ext cx="12526" cy="147002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/>
                  <p:cNvCxnSpPr/>
                  <p:nvPr/>
                </p:nvCxnSpPr>
                <p:spPr>
                  <a:xfrm flipV="1">
                    <a:off x="9508613" y="2586355"/>
                    <a:ext cx="651" cy="147002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/>
                  <p:nvPr/>
                </p:nvCxnSpPr>
                <p:spPr>
                  <a:xfrm flipH="1">
                    <a:off x="8243813" y="4093267"/>
                    <a:ext cx="1265451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Rounded Rectangle 15"/>
                  <p:cNvSpPr/>
                  <p:nvPr/>
                </p:nvSpPr>
                <p:spPr>
                  <a:xfrm rot="19844756">
                    <a:off x="8496613" y="424077"/>
                    <a:ext cx="550420" cy="3789758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/>
                      <p:cNvSpPr txBox="1"/>
                      <p:nvPr/>
                    </p:nvSpPr>
                    <p:spPr>
                      <a:xfrm>
                        <a:off x="8307607" y="3018321"/>
                        <a:ext cx="451690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Text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07607" y="3018321"/>
                        <a:ext cx="451690" cy="37721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t="-30645" r="-51351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9519564" y="2722424"/>
                        <a:ext cx="451690" cy="3453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519564" y="2722424"/>
                        <a:ext cx="451690" cy="345351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8410808" y="3671096"/>
                        <a:ext cx="451690" cy="3540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10808" y="3671096"/>
                        <a:ext cx="451690" cy="354071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t="-32759" r="-55405" b="-327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6204875" y="3272180"/>
                    <a:ext cx="898789" cy="709995"/>
                    <a:chOff x="758520" y="708040"/>
                    <a:chExt cx="2596102" cy="2135605"/>
                  </a:xfrm>
                </p:grpSpPr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758520" y="708040"/>
                      <a:ext cx="2596102" cy="2135605"/>
                      <a:chOff x="785815" y="680744"/>
                      <a:chExt cx="2596102" cy="2135605"/>
                    </a:xfrm>
                  </p:grpSpPr>
                  <p:cxnSp>
                    <p:nvCxnSpPr>
                      <p:cNvPr id="25" name="Straight Arrow Connector 24"/>
                      <p:cNvCxnSpPr/>
                      <p:nvPr/>
                    </p:nvCxnSpPr>
                    <p:spPr>
                      <a:xfrm flipV="1">
                        <a:off x="1516583" y="680744"/>
                        <a:ext cx="7683" cy="185953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Straight Arrow Connector 25"/>
                      <p:cNvCxnSpPr/>
                      <p:nvPr/>
                    </p:nvCxnSpPr>
                    <p:spPr>
                      <a:xfrm flipV="1">
                        <a:off x="1507013" y="2535259"/>
                        <a:ext cx="1874904" cy="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2697555" y="2447016"/>
                            <a:ext cx="3679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7" name="Rectangle 106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697555" y="2447016"/>
                            <a:ext cx="367985" cy="369333"/>
                          </a:xfrm>
                          <a:prstGeom prst="rect">
                            <a:avLst/>
                          </a:prstGeom>
                          <a:blipFill>
                            <a:blip r:embed="rId27"/>
                            <a:stretch>
                              <a:fillRect r="-95238" b="-16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8" name="Rectangle 27"/>
                          <p:cNvSpPr/>
                          <p:nvPr/>
                        </p:nvSpPr>
                        <p:spPr>
                          <a:xfrm>
                            <a:off x="785815" y="912420"/>
                            <a:ext cx="3713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8" name="Rectangle 10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85815" y="912420"/>
                            <a:ext cx="371385" cy="369333"/>
                          </a:xfrm>
                          <a:prstGeom prst="rect">
                            <a:avLst/>
                          </a:prstGeom>
                          <a:blipFill>
                            <a:blip r:embed="rId28"/>
                            <a:stretch>
                              <a:fillRect l="-19048" r="-114286" b="-22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9" name="Rectangle 28"/>
                          <p:cNvSpPr/>
                          <p:nvPr/>
                        </p:nvSpPr>
                        <p:spPr>
                          <a:xfrm>
                            <a:off x="1006642" y="2350591"/>
                            <a:ext cx="3679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9" name="Rectangle 108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06642" y="2350591"/>
                            <a:ext cx="367985" cy="369333"/>
                          </a:xfrm>
                          <a:prstGeom prst="rect">
                            <a:avLst/>
                          </a:prstGeom>
                          <a:blipFill>
                            <a:blip r:embed="rId29"/>
                            <a:stretch>
                              <a:fillRect l="-14286" r="-114286" b="-18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</p:grp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9780561" y="1689193"/>
                  <a:ext cx="854471" cy="163217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10277092" y="1985051"/>
                      <a:ext cx="213200" cy="57419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77092" y="1985051"/>
                      <a:ext cx="213200" cy="574196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Oval 9"/>
                <p:cNvSpPr/>
                <p:nvPr/>
              </p:nvSpPr>
              <p:spPr>
                <a:xfrm>
                  <a:off x="8716530" y="2232679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8429428" y="1870829"/>
                      <a:ext cx="4471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𝐶𝑀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29428" y="1870829"/>
                      <a:ext cx="447110" cy="307777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10811" r="-10811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9105006" y="381059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05006" y="3810597"/>
                    <a:ext cx="222304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4324" r="-216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Straight Arrow Connector 30"/>
            <p:cNvCxnSpPr/>
            <p:nvPr/>
          </p:nvCxnSpPr>
          <p:spPr>
            <a:xfrm flipV="1">
              <a:off x="4282316" y="3296026"/>
              <a:ext cx="1269953" cy="161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67228" y="2826880"/>
                  <a:ext cx="9188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228" y="2826880"/>
                  <a:ext cx="918841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333" t="-33333" r="-933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05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14848</TotalTime>
  <Words>121</Words>
  <Application>Microsoft Office PowerPoint</Application>
  <PresentationFormat>Widescreen</PresentationFormat>
  <Paragraphs>181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336</cp:revision>
  <dcterms:created xsi:type="dcterms:W3CDTF">2017-07-11T12:03:09Z</dcterms:created>
  <dcterms:modified xsi:type="dcterms:W3CDTF">2018-07-09T18:30:19Z</dcterms:modified>
</cp:coreProperties>
</file>