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/>
    <p:restoredTop sz="55685" autoAdjust="0"/>
  </p:normalViewPr>
  <p:slideViewPr>
    <p:cSldViewPr snapToGrid="0">
      <p:cViewPr varScale="1">
        <p:scale>
          <a:sx n="108" d="100"/>
          <a:sy n="10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8.png"/><Relationship Id="rId33" Type="http://schemas.openxmlformats.org/officeDocument/2006/relationships/image" Target="../media/image9.png"/><Relationship Id="rId34" Type="http://schemas.openxmlformats.org/officeDocument/2006/relationships/image" Target="../media/image10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26.png"/><Relationship Id="rId43" Type="http://schemas.openxmlformats.org/officeDocument/2006/relationships/image" Target="../media/image27.png"/><Relationship Id="rId44" Type="http://schemas.openxmlformats.org/officeDocument/2006/relationships/image" Target="../media/image28.png"/><Relationship Id="rId45" Type="http://schemas.openxmlformats.org/officeDocument/2006/relationships/image" Target="../media/image29.png"/><Relationship Id="rId46" Type="http://schemas.openxmlformats.org/officeDocument/2006/relationships/image" Target="../media/image30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2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50" Type="http://schemas.openxmlformats.org/officeDocument/2006/relationships/image" Target="../media/image23.png"/><Relationship Id="rId51" Type="http://schemas.openxmlformats.org/officeDocument/2006/relationships/image" Target="../media/image33.png"/><Relationship Id="rId52" Type="http://schemas.openxmlformats.org/officeDocument/2006/relationships/image" Target="../media/image34.png"/><Relationship Id="rId31" Type="http://schemas.openxmlformats.org/officeDocument/2006/relationships/image" Target="../media/image2.png"/><Relationship Id="rId32" Type="http://schemas.openxmlformats.org/officeDocument/2006/relationships/image" Target="../media/image14.png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19.png"/><Relationship Id="rId36" Type="http://schemas.openxmlformats.org/officeDocument/2006/relationships/image" Target="../media/image20.png"/><Relationship Id="rId3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40" Type="http://schemas.openxmlformats.org/officeDocument/2006/relationships/image" Target="../media/image24.png"/><Relationship Id="rId4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0.png"/><Relationship Id="rId3" Type="http://schemas.openxmlformats.org/officeDocument/2006/relationships/image" Target="../media/image34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38" Type="http://schemas.openxmlformats.org/officeDocument/2006/relationships/image" Target="../media/image49.png"/><Relationship Id="rId3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5" Type="http://schemas.openxmlformats.org/officeDocument/2006/relationships/image" Target="../media/image60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.png"/><Relationship Id="rId43" Type="http://schemas.openxmlformats.org/officeDocument/2006/relationships/image" Target="../media/image2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72.png"/><Relationship Id="rId49" Type="http://schemas.openxmlformats.org/officeDocument/2006/relationships/image" Target="../media/image73.png"/><Relationship Id="rId50" Type="http://schemas.openxmlformats.org/officeDocument/2006/relationships/image" Target="../media/image74.png"/><Relationship Id="rId51" Type="http://schemas.openxmlformats.org/officeDocument/2006/relationships/image" Target="../media/image81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670.png"/><Relationship Id="rId33" Type="http://schemas.openxmlformats.org/officeDocument/2006/relationships/image" Target="../media/image680.png"/><Relationship Id="rId34" Type="http://schemas.openxmlformats.org/officeDocument/2006/relationships/image" Target="../media/image690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5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10" Type="http://schemas.openxmlformats.org/officeDocument/2006/relationships/image" Target="../media/image89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3950" y="2388718"/>
            <a:ext cx="3353274" cy="3531323"/>
            <a:chOff x="193950" y="2388718"/>
            <a:chExt cx="3353274" cy="3531323"/>
          </a:xfrm>
        </p:grpSpPr>
        <p:sp>
          <p:nvSpPr>
            <p:cNvPr id="58" name="Rectangle 57"/>
            <p:cNvSpPr/>
            <p:nvPr/>
          </p:nvSpPr>
          <p:spPr>
            <a:xfrm>
              <a:off x="193950" y="5815054"/>
              <a:ext cx="3353274" cy="614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781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061" r="-9091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10534" r="65744" b="45710"/>
            <a:stretch/>
          </p:blipFill>
          <p:spPr>
            <a:xfrm flipH="1">
              <a:off x="1652828" y="2388718"/>
              <a:ext cx="1043561" cy="35313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0" r="41286"/>
            <a:stretch/>
          </p:blipFill>
          <p:spPr>
            <a:xfrm flipH="1">
              <a:off x="926743" y="2534810"/>
              <a:ext cx="1201012" cy="3291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4" name="Group 43"/>
          <p:cNvGrpSpPr/>
          <p:nvPr/>
        </p:nvGrpSpPr>
        <p:grpSpPr>
          <a:xfrm>
            <a:off x="1179871" y="3313471"/>
            <a:ext cx="4454013" cy="2477729"/>
            <a:chOff x="1179871" y="3313471"/>
            <a:chExt cx="4454013" cy="2477729"/>
          </a:xfrm>
        </p:grpSpPr>
        <p:sp>
          <p:nvSpPr>
            <p:cNvPr id="41" name="Rectangle 40"/>
            <p:cNvSpPr/>
            <p:nvPr/>
          </p:nvSpPr>
          <p:spPr>
            <a:xfrm>
              <a:off x="1179871" y="3313471"/>
              <a:ext cx="4454013" cy="24777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2434495" y="3752980"/>
              <a:ext cx="2371" cy="154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39132" y="3752980"/>
              <a:ext cx="2013050" cy="1514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434495" y="5283398"/>
              <a:ext cx="20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7463" r="-29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5797" r="-43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1" t="44469" r="28769" b="37272"/>
          <a:stretch/>
        </p:blipFill>
        <p:spPr>
          <a:xfrm rot="11495484">
            <a:off x="4026143" y="5068539"/>
            <a:ext cx="867197" cy="3981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6175" r="37342" b="67301"/>
          <a:stretch/>
        </p:blipFill>
        <p:spPr>
          <a:xfrm rot="17260189">
            <a:off x="1919919" y="4999616"/>
            <a:ext cx="1104330" cy="563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45801" r="33816" b="40631"/>
          <a:stretch/>
        </p:blipFill>
        <p:spPr>
          <a:xfrm rot="1832185">
            <a:off x="1993235" y="3561758"/>
            <a:ext cx="957698" cy="465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253096" y="5201491"/>
                <a:ext cx="408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96" y="5201491"/>
                <a:ext cx="408445" cy="307777"/>
              </a:xfrm>
              <a:prstGeom prst="rect">
                <a:avLst/>
              </a:prstGeom>
              <a:blipFill rotWithShape="0">
                <a:blip r:embed="rId51"/>
                <a:stretch>
                  <a:fillRect l="-7463" r="-447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450168" y="5077417"/>
                <a:ext cx="4276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68" y="5077417"/>
                <a:ext cx="427618" cy="307777"/>
              </a:xfrm>
              <a:prstGeom prst="rect">
                <a:avLst/>
              </a:prstGeom>
              <a:blipFill rotWithShape="0">
                <a:blip r:embed="rId52"/>
                <a:stretch>
                  <a:fillRect l="-5714" r="-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270458" y="3497296"/>
                <a:ext cx="2892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58" y="3497296"/>
                <a:ext cx="289297" cy="307777"/>
              </a:xfrm>
              <a:prstGeom prst="rect">
                <a:avLst/>
              </a:prstGeom>
              <a:blipFill rotWithShape="0">
                <a:blip r:embed="rId53"/>
                <a:stretch>
                  <a:fillRect l="-20833" r="-3541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13333</TotalTime>
  <Words>285</Words>
  <Application>Microsoft Macintosh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282</cp:revision>
  <dcterms:created xsi:type="dcterms:W3CDTF">2017-07-11T12:03:09Z</dcterms:created>
  <dcterms:modified xsi:type="dcterms:W3CDTF">2018-07-09T15:49:11Z</dcterms:modified>
</cp:coreProperties>
</file>