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34" Type="http://schemas.openxmlformats.org/officeDocument/2006/relationships/image" Target="../media/image10.png"/><Relationship Id="rId3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2" Type="http://schemas.openxmlformats.org/officeDocument/2006/relationships/image" Target="../media/image8.png"/><Relationship Id="rId5" Type="http://schemas.openxmlformats.org/officeDocument/2006/relationships/image" Target="../media/image6.png"/><Relationship Id="rId31" Type="http://schemas.openxmlformats.org/officeDocument/2006/relationships/image" Target="../media/image2.png"/><Relationship Id="rId4" Type="http://schemas.openxmlformats.org/officeDocument/2006/relationships/image" Target="../media/image5.png"/><Relationship Id="rId30" Type="http://schemas.openxmlformats.org/officeDocument/2006/relationships/image" Target="../media/image1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3.png"/><Relationship Id="rId34" Type="http://schemas.openxmlformats.org/officeDocument/2006/relationships/image" Target="../media/image16.png"/><Relationship Id="rId42" Type="http://schemas.openxmlformats.org/officeDocument/2006/relationships/image" Target="../media/image26.png"/><Relationship Id="rId47" Type="http://schemas.openxmlformats.org/officeDocument/2006/relationships/image" Target="../media/image31.png"/><Relationship Id="rId33" Type="http://schemas.openxmlformats.org/officeDocument/2006/relationships/image" Target="../media/image15.png"/><Relationship Id="rId38" Type="http://schemas.openxmlformats.org/officeDocument/2006/relationships/image" Target="../media/image22.png"/><Relationship Id="rId46" Type="http://schemas.openxmlformats.org/officeDocument/2006/relationships/image" Target="../media/image30.png"/><Relationship Id="rId2" Type="http://schemas.openxmlformats.org/officeDocument/2006/relationships/image" Target="../media/image13.png"/><Relationship Id="rId41" Type="http://schemas.openxmlformats.org/officeDocument/2006/relationships/image" Target="../media/image2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4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45" Type="http://schemas.openxmlformats.org/officeDocument/2006/relationships/image" Target="../media/image29.png"/><Relationship Id="rId36" Type="http://schemas.openxmlformats.org/officeDocument/2006/relationships/image" Target="../media/image20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4" Type="http://schemas.openxmlformats.org/officeDocument/2006/relationships/image" Target="../media/image28.png"/><Relationship Id="rId35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image" Target="../media/image32.png"/><Relationship Id="rId27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9" Type="http://schemas.openxmlformats.org/officeDocument/2006/relationships/image" Target="../media/image50.png"/><Relationship Id="rId3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38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3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36.png"/><Relationship Id="rId28" Type="http://schemas.openxmlformats.org/officeDocument/2006/relationships/image" Target="../media/image62.png"/><Relationship Id="rId36" Type="http://schemas.openxmlformats.org/officeDocument/2006/relationships/image" Target="../media/image47.png"/><Relationship Id="rId31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27" Type="http://schemas.openxmlformats.org/officeDocument/2006/relationships/image" Target="../media/image61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34" Type="http://schemas.openxmlformats.org/officeDocument/2006/relationships/image" Target="../media/image59.png"/><Relationship Id="rId7" Type="http://schemas.openxmlformats.org/officeDocument/2006/relationships/image" Target="../media/image56.png"/><Relationship Id="rId33" Type="http://schemas.openxmlformats.org/officeDocument/2006/relationships/image" Target="../media/image58.png"/><Relationship Id="rId38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54.png"/><Relationship Id="rId36" Type="http://schemas.openxmlformats.org/officeDocument/2006/relationships/image" Target="../media/image64.png"/><Relationship Id="rId31" Type="http://schemas.openxmlformats.org/officeDocument/2006/relationships/image" Target="../media/image2.png"/><Relationship Id="rId4" Type="http://schemas.openxmlformats.org/officeDocument/2006/relationships/image" Target="../media/image53.png"/><Relationship Id="rId30" Type="http://schemas.openxmlformats.org/officeDocument/2006/relationships/image" Target="../media/image1.png"/><Relationship Id="rId35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4.png"/><Relationship Id="rId34" Type="http://schemas.openxmlformats.org/officeDocument/2006/relationships/image" Target="../media/image69.png"/><Relationship Id="rId42" Type="http://schemas.openxmlformats.org/officeDocument/2006/relationships/image" Target="../media/image1.png"/><Relationship Id="rId47" Type="http://schemas.openxmlformats.org/officeDocument/2006/relationships/image" Target="../media/image8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46" Type="http://schemas.openxmlformats.org/officeDocument/2006/relationships/image" Target="../media/image79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78.png"/><Relationship Id="rId36" Type="http://schemas.openxmlformats.org/officeDocument/2006/relationships/image" Target="../media/image71.png"/><Relationship Id="rId31" Type="http://schemas.openxmlformats.org/officeDocument/2006/relationships/image" Target="../media/image2.png"/><Relationship Id="rId44" Type="http://schemas.openxmlformats.org/officeDocument/2006/relationships/image" Target="../media/image77.png"/><Relationship Id="rId30" Type="http://schemas.openxmlformats.org/officeDocument/2006/relationships/image" Target="../media/image1.png"/><Relationship Id="rId35" Type="http://schemas.openxmlformats.org/officeDocument/2006/relationships/image" Target="../media/image70.png"/><Relationship Id="rId4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1629" y="362168"/>
            <a:ext cx="9514958" cy="1974655"/>
            <a:chOff x="108003" y="755458"/>
            <a:chExt cx="9514958" cy="1974655"/>
          </a:xfrm>
        </p:grpSpPr>
        <p:sp>
          <p:nvSpPr>
            <p:cNvPr id="4" name="Rectangle 3"/>
            <p:cNvSpPr/>
            <p:nvPr/>
          </p:nvSpPr>
          <p:spPr>
            <a:xfrm>
              <a:off x="491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84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52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20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588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25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14355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1"/>
              <a:endCxn id="5" idx="3"/>
            </p:cNvCxnSpPr>
            <p:nvPr/>
          </p:nvCxnSpPr>
          <p:spPr>
            <a:xfrm flipH="1">
              <a:off x="25023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1"/>
              <a:endCxn id="6" idx="3"/>
            </p:cNvCxnSpPr>
            <p:nvPr/>
          </p:nvCxnSpPr>
          <p:spPr>
            <a:xfrm flipH="1">
              <a:off x="35691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7" idx="3"/>
            </p:cNvCxnSpPr>
            <p:nvPr/>
          </p:nvCxnSpPr>
          <p:spPr>
            <a:xfrm flipH="1">
              <a:off x="46359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1"/>
              <a:endCxn id="8" idx="3"/>
            </p:cNvCxnSpPr>
            <p:nvPr/>
          </p:nvCxnSpPr>
          <p:spPr>
            <a:xfrm flipH="1">
              <a:off x="57027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90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91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643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649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2760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2824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615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39679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7606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7670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4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25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62202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611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6617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5975" y="1927120"/>
              <a:ext cx="9202994" cy="4781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003" y="2171579"/>
              <a:ext cx="9514958" cy="558534"/>
              <a:chOff x="919312" y="3331012"/>
              <a:chExt cx="9514958" cy="558534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025912" y="3419500"/>
                <a:ext cx="9224366" cy="19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3214846" y="1091380"/>
              <a:ext cx="10053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193950" y="2825076"/>
            <a:ext cx="3353274" cy="3051401"/>
            <a:chOff x="193950" y="2825076"/>
            <a:chExt cx="3353274" cy="3051401"/>
          </a:xfrm>
        </p:grpSpPr>
        <p:grpSp>
          <p:nvGrpSpPr>
            <p:cNvPr id="74" name="Group 73"/>
            <p:cNvGrpSpPr/>
            <p:nvPr/>
          </p:nvGrpSpPr>
          <p:grpSpPr>
            <a:xfrm>
              <a:off x="193950" y="2825076"/>
              <a:ext cx="3353274" cy="3051401"/>
              <a:chOff x="771950" y="3306857"/>
              <a:chExt cx="3353274" cy="305140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71950" y="6296835"/>
                <a:ext cx="3353274" cy="614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824239" y="4896464"/>
                <a:ext cx="164361" cy="117987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28976" y="3751006"/>
                <a:ext cx="357945" cy="114545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16534" y="6071418"/>
                <a:ext cx="361601" cy="10815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V="1">
                <a:off x="1877127" y="6208333"/>
                <a:ext cx="250826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685461" y="3307749"/>
                <a:ext cx="424039" cy="4240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 rot="19409009">
                <a:off x="1946345" y="3855509"/>
                <a:ext cx="86914" cy="51560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 rot="4229772">
                <a:off x="2277684" y="3968026"/>
                <a:ext cx="109809" cy="4823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2530225" y="3306857"/>
                <a:ext cx="480060" cy="2946303"/>
                <a:chOff x="3116187" y="3288287"/>
                <a:chExt cx="492674" cy="2946303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254965" y="4877002"/>
                  <a:ext cx="164361" cy="1179871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159702" y="3731544"/>
                  <a:ext cx="357945" cy="1145458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3247260" y="6051956"/>
                  <a:ext cx="361601" cy="108155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 flipV="1">
                  <a:off x="3307853" y="6188871"/>
                  <a:ext cx="250826" cy="4571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116187" y="3288287"/>
                  <a:ext cx="424039" cy="42403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280959" y="3880260"/>
                  <a:ext cx="85603" cy="74715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7813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blipFill>
                  <a:blip r:embed="rId39"/>
                  <a:stretch>
                    <a:fillRect l="-7692" r="-10769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180403" y="1404032"/>
            <a:ext cx="6118851" cy="4111126"/>
            <a:chOff x="1180403" y="1404032"/>
            <a:chExt cx="6118851" cy="4111126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572229" y="2643334"/>
              <a:ext cx="727025" cy="2871824"/>
              <a:chOff x="3116187" y="3288287"/>
              <a:chExt cx="746128" cy="2871824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3254965" y="4877002"/>
                <a:ext cx="164361" cy="117987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159702" y="3731544"/>
                <a:ext cx="357945" cy="114545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247260" y="6051956"/>
                <a:ext cx="361601" cy="10815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116187" y="3288287"/>
                <a:ext cx="424039" cy="4240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15129452">
                <a:off x="3561081" y="3565992"/>
                <a:ext cx="78584" cy="52388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 rot="1382496" flipH="1">
              <a:off x="6659486" y="2670438"/>
              <a:ext cx="87772" cy="5004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 rot="2585420">
              <a:off x="6505952" y="2411541"/>
              <a:ext cx="402859" cy="599008"/>
              <a:chOff x="5970571" y="2157789"/>
              <a:chExt cx="402859" cy="59900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805999">
              <a:off x="6089804" y="2059985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9604158">
              <a:off x="5386275" y="1636188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Freeform 36"/>
            <p:cNvSpPr/>
            <p:nvPr/>
          </p:nvSpPr>
          <p:spPr>
            <a:xfrm>
              <a:off x="1180403" y="1576368"/>
              <a:ext cx="5565058" cy="1130947"/>
            </a:xfrm>
            <a:custGeom>
              <a:avLst/>
              <a:gdLst>
                <a:gd name="connsiteX0" fmla="*/ 5565058 w 5565058"/>
                <a:gd name="connsiteY0" fmla="*/ 1130947 h 1130947"/>
                <a:gd name="connsiteX1" fmla="*/ 3136490 w 5565058"/>
                <a:gd name="connsiteY1" fmla="*/ 237 h 1130947"/>
                <a:gd name="connsiteX2" fmla="*/ 0 w 5565058"/>
                <a:gd name="connsiteY2" fmla="*/ 1052289 h 1130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058" h="1130947">
                  <a:moveTo>
                    <a:pt x="5565058" y="1130947"/>
                  </a:moveTo>
                  <a:cubicBezTo>
                    <a:pt x="4814529" y="572147"/>
                    <a:pt x="4064000" y="13347"/>
                    <a:pt x="3136490" y="237"/>
                  </a:cubicBezTo>
                  <a:cubicBezTo>
                    <a:pt x="2208980" y="-12873"/>
                    <a:pt x="1104490" y="519708"/>
                    <a:pt x="0" y="1052289"/>
                  </a:cubicBezTo>
                </a:path>
              </a:pathLst>
            </a:custGeom>
            <a:noFill/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7921181">
              <a:off x="4521438" y="1305958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16200000">
              <a:off x="3611615" y="1315716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11855403">
              <a:off x="2792015" y="1544233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47" name="Straight Connector 46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10454676">
              <a:off x="2077767" y="1831192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6833273">
              <a:off x="1471451" y="2082097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7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4618" y="280220"/>
            <a:ext cx="5821382" cy="2454937"/>
            <a:chOff x="1149689" y="496530"/>
            <a:chExt cx="5821382" cy="2454937"/>
          </a:xfrm>
        </p:grpSpPr>
        <p:sp>
          <p:nvSpPr>
            <p:cNvPr id="6" name="Oval 5"/>
            <p:cNvSpPr/>
            <p:nvPr/>
          </p:nvSpPr>
          <p:spPr>
            <a:xfrm>
              <a:off x="1149689" y="1015791"/>
              <a:ext cx="1081549" cy="108154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67085" y="1332271"/>
              <a:ext cx="442452" cy="442452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164827" y="1425678"/>
              <a:ext cx="255638" cy="2556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44060" y="2392933"/>
              <a:ext cx="5527011" cy="558534"/>
              <a:chOff x="919312" y="3331012"/>
              <a:chExt cx="4031829" cy="55853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1690463" y="914400"/>
              <a:ext cx="31863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690463" y="2171686"/>
              <a:ext cx="4602183" cy="129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32436" y="496530"/>
                  <a:ext cx="3023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436" y="496530"/>
                  <a:ext cx="302390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991554" y="1802355"/>
                  <a:ext cx="3445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554" y="1802355"/>
                  <a:ext cx="34451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5789" t="-33333" r="-5614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09537" y="1073335"/>
                  <a:ext cx="4117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537" y="1073335"/>
                  <a:ext cx="411716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1765" r="-441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439851" y="1091190"/>
                  <a:ext cx="453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851" y="1091190"/>
                  <a:ext cx="453842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2162" r="-40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65632" y="1157475"/>
                  <a:ext cx="3847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32" y="1157475"/>
                  <a:ext cx="38472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2698" r="-634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1179871" y="3313471"/>
            <a:ext cx="4454013" cy="2477729"/>
            <a:chOff x="1179871" y="3313471"/>
            <a:chExt cx="4454013" cy="2477729"/>
          </a:xfrm>
        </p:grpSpPr>
        <p:sp>
          <p:nvSpPr>
            <p:cNvPr id="41" name="Rectangle 40"/>
            <p:cNvSpPr/>
            <p:nvPr/>
          </p:nvSpPr>
          <p:spPr>
            <a:xfrm>
              <a:off x="1179871" y="3313471"/>
              <a:ext cx="4454013" cy="24777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41067" y="3480619"/>
              <a:ext cx="407177" cy="4031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0323" y="5069961"/>
              <a:ext cx="407177" cy="4031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41068" y="5079794"/>
              <a:ext cx="407177" cy="4031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>
              <a:off x="2444656" y="3883742"/>
              <a:ext cx="1" cy="1196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48245" y="3883742"/>
              <a:ext cx="1692079" cy="1196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3"/>
              <a:endCxn id="27" idx="1"/>
            </p:cNvCxnSpPr>
            <p:nvPr/>
          </p:nvCxnSpPr>
          <p:spPr>
            <a:xfrm flipV="1">
              <a:off x="2648245" y="5271523"/>
              <a:ext cx="1692078" cy="9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39166" y="5093306"/>
                  <a:ext cx="4084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166" y="5093306"/>
                  <a:ext cx="40844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5970" r="-597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39689" y="5069961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689" y="5069961"/>
                  <a:ext cx="42761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7143" r="-28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257365" y="3506070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365" y="3506070"/>
                  <a:ext cx="42761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4286" r="-28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33738" y="4301854"/>
                  <a:ext cx="407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𝐴𝐶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738" y="4301854"/>
                  <a:ext cx="407483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7463" r="-29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99423" y="5319195"/>
                  <a:ext cx="417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423" y="5319195"/>
                  <a:ext cx="417101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5797" r="-434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7195931" y="2382194"/>
            <a:ext cx="4031829" cy="1403143"/>
            <a:chOff x="7195931" y="2382194"/>
            <a:chExt cx="4031829" cy="1403143"/>
          </a:xfrm>
        </p:grpSpPr>
        <p:grpSp>
          <p:nvGrpSpPr>
            <p:cNvPr id="84" name="Group 83"/>
            <p:cNvGrpSpPr/>
            <p:nvPr/>
          </p:nvGrpSpPr>
          <p:grpSpPr>
            <a:xfrm>
              <a:off x="7195931" y="2382194"/>
              <a:ext cx="4031829" cy="1403143"/>
              <a:chOff x="7195931" y="2382194"/>
              <a:chExt cx="4031829" cy="14031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195931" y="3226803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7339942" y="2735157"/>
                <a:ext cx="33609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/>
              <p:cNvGrpSpPr/>
              <p:nvPr/>
            </p:nvGrpSpPr>
            <p:grpSpPr>
              <a:xfrm>
                <a:off x="7369608" y="2869341"/>
                <a:ext cx="3366984" cy="180365"/>
                <a:chOff x="7658423" y="1678015"/>
                <a:chExt cx="3366984" cy="18036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65842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79871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793900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07929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9587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359878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50016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64046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780751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921042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061333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201624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341915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482206" y="1678016"/>
                  <a:ext cx="140291" cy="18036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622497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762788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0307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004337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183661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323952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46424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60453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74482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88511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12500" r="-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>
              <a:off x="9165168" y="3433158"/>
              <a:ext cx="196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42219" y="668594"/>
            <a:ext cx="4925961" cy="2913322"/>
            <a:chOff x="953729" y="599768"/>
            <a:chExt cx="4925961" cy="2913322"/>
          </a:xfrm>
        </p:grpSpPr>
        <p:grpSp>
          <p:nvGrpSpPr>
            <p:cNvPr id="57" name="Group 56"/>
            <p:cNvGrpSpPr/>
            <p:nvPr/>
          </p:nvGrpSpPr>
          <p:grpSpPr>
            <a:xfrm>
              <a:off x="953729" y="599768"/>
              <a:ext cx="4925961" cy="2913322"/>
              <a:chOff x="2418735" y="835742"/>
              <a:chExt cx="4925961" cy="291332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418735" y="835742"/>
                <a:ext cx="4925961" cy="2913322"/>
                <a:chOff x="2418735" y="835742"/>
                <a:chExt cx="4925961" cy="2913322"/>
              </a:xfrm>
            </p:grpSpPr>
            <p:cxnSp>
              <p:nvCxnSpPr>
                <p:cNvPr id="44" name="Straight Arrow Connector 43"/>
                <p:cNvCxnSpPr>
                  <a:stCxn id="33" idx="1"/>
                </p:cNvCxnSpPr>
                <p:nvPr/>
              </p:nvCxnSpPr>
              <p:spPr>
                <a:xfrm flipV="1">
                  <a:off x="4267200" y="2138516"/>
                  <a:ext cx="2047126" cy="13027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418735" y="2507226"/>
                  <a:ext cx="3687097" cy="934068"/>
                </a:xfrm>
                <a:custGeom>
                  <a:avLst/>
                  <a:gdLst>
                    <a:gd name="connsiteX0" fmla="*/ 0 w 3687097"/>
                    <a:gd name="connsiteY0" fmla="*/ 9832 h 934068"/>
                    <a:gd name="connsiteX1" fmla="*/ 1848465 w 3687097"/>
                    <a:gd name="connsiteY1" fmla="*/ 934064 h 934068"/>
                    <a:gd name="connsiteX2" fmla="*/ 3687097 w 3687097"/>
                    <a:gd name="connsiteY2" fmla="*/ 0 h 934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87097" h="934068">
                      <a:moveTo>
                        <a:pt x="0" y="9832"/>
                      </a:moveTo>
                      <a:cubicBezTo>
                        <a:pt x="616974" y="472767"/>
                        <a:pt x="1233949" y="935703"/>
                        <a:pt x="1848465" y="934064"/>
                      </a:cubicBezTo>
                      <a:cubicBezTo>
                        <a:pt x="2462981" y="932425"/>
                        <a:pt x="3075039" y="466212"/>
                        <a:pt x="3687097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418735" y="2359742"/>
                  <a:ext cx="3687097" cy="2949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023419" y="2831690"/>
                  <a:ext cx="2492478" cy="19664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3" idx="1"/>
                </p:cNvCxnSpPr>
                <p:nvPr/>
              </p:nvCxnSpPr>
              <p:spPr>
                <a:xfrm flipH="1" flipV="1">
                  <a:off x="4262283" y="835742"/>
                  <a:ext cx="4917" cy="2605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33" idx="1"/>
                </p:cNvCxnSpPr>
                <p:nvPr/>
              </p:nvCxnSpPr>
              <p:spPr>
                <a:xfrm>
                  <a:off x="4267200" y="3441290"/>
                  <a:ext cx="30774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625" r="-12500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722962" y="2863093"/>
                <a:ext cx="0" cy="1652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𝑑𝑧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1403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/>
            <p:cNvGrpSpPr/>
            <p:nvPr/>
          </p:nvGrpSpPr>
          <p:grpSpPr>
            <a:xfrm>
              <a:off x="2797277" y="1724073"/>
              <a:ext cx="2637327" cy="1481240"/>
              <a:chOff x="2797277" y="1724073"/>
              <a:chExt cx="2637327" cy="1481240"/>
            </a:xfrm>
          </p:grpSpPr>
          <p:cxnSp>
            <p:nvCxnSpPr>
              <p:cNvPr id="59" name="Straight Arrow Connector 58"/>
              <p:cNvCxnSpPr>
                <a:endCxn id="34" idx="6"/>
              </p:cNvCxnSpPr>
              <p:nvPr/>
            </p:nvCxnSpPr>
            <p:spPr>
              <a:xfrm>
                <a:off x="2797277" y="2271252"/>
                <a:ext cx="18435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525850" y="1724073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5850" y="1724073"/>
                    <a:ext cx="24154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500" r="-17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>
                <a:off x="5152103" y="2271252"/>
                <a:ext cx="0" cy="934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blipFill>
                <a:blip r:embed="rId9"/>
                <a:stretch>
                  <a:fillRect l="-5682" r="-1590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blipFill>
                <a:blip r:embed="rId10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4156562" y="2780052"/>
            <a:ext cx="1883" cy="4940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13261</TotalTime>
  <Words>90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272</cp:revision>
  <dcterms:created xsi:type="dcterms:W3CDTF">2017-07-11T12:03:09Z</dcterms:created>
  <dcterms:modified xsi:type="dcterms:W3CDTF">2018-06-29T20:44:33Z</dcterms:modified>
</cp:coreProperties>
</file>