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86" d="100"/>
          <a:sy n="86" d="100"/>
        </p:scale>
        <p:origin x="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8.png"/><Relationship Id="rId3" Type="http://schemas.openxmlformats.org/officeDocument/2006/relationships/image" Target="../media/image4.png"/><Relationship Id="rId42" Type="http://schemas.openxmlformats.org/officeDocument/2006/relationships/image" Target="../media/image12.png"/><Relationship Id="rId38" Type="http://schemas.openxmlformats.org/officeDocument/2006/relationships/image" Target="NULL"/><Relationship Id="rId46" Type="http://schemas.openxmlformats.org/officeDocument/2006/relationships/image" Target="../media/image16.png"/><Relationship Id="rId2" Type="http://schemas.openxmlformats.org/officeDocument/2006/relationships/image" Target="../media/image3.png"/><Relationship Id="rId41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37" Type="http://schemas.openxmlformats.org/officeDocument/2006/relationships/image" Target="NULL"/><Relationship Id="rId40" Type="http://schemas.openxmlformats.org/officeDocument/2006/relationships/image" Target="../media/image9.png"/><Relationship Id="rId45" Type="http://schemas.openxmlformats.org/officeDocument/2006/relationships/image" Target="../media/image15.png"/><Relationship Id="rId5" Type="http://schemas.openxmlformats.org/officeDocument/2006/relationships/image" Target="../media/image6.png"/><Relationship Id="rId36" Type="http://schemas.openxmlformats.org/officeDocument/2006/relationships/image" Target="NULL"/><Relationship Id="rId44" Type="http://schemas.openxmlformats.org/officeDocument/2006/relationships/image" Target="../media/image14.png"/><Relationship Id="rId4" Type="http://schemas.openxmlformats.org/officeDocument/2006/relationships/image" Target="../media/image5.png"/><Relationship Id="rId4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60445" y="408877"/>
            <a:ext cx="2041831" cy="2311956"/>
            <a:chOff x="420033" y="598448"/>
            <a:chExt cx="2041831" cy="2311956"/>
          </a:xfrm>
        </p:grpSpPr>
        <p:grpSp>
          <p:nvGrpSpPr>
            <p:cNvPr id="24" name="Group 23"/>
            <p:cNvGrpSpPr/>
            <p:nvPr/>
          </p:nvGrpSpPr>
          <p:grpSpPr>
            <a:xfrm>
              <a:off x="420033" y="598448"/>
              <a:ext cx="1453674" cy="2311956"/>
              <a:chOff x="420033" y="598448"/>
              <a:chExt cx="1453674" cy="231195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92459" y="2062975"/>
                <a:ext cx="223024" cy="2341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V="1">
                <a:off x="847493" y="832624"/>
                <a:ext cx="0" cy="12712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992459" y="598448"/>
                <a:ext cx="223024" cy="2341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H="1">
                <a:off x="1400090" y="834482"/>
                <a:ext cx="7435" cy="12675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420033" y="1181849"/>
                    <a:ext cx="333296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033" y="1181849"/>
                    <a:ext cx="333296" cy="3533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364" t="-34483" r="-63636" b="-155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534448" y="1181849"/>
                    <a:ext cx="339259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4448" y="1181849"/>
                    <a:ext cx="339259" cy="35330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071" t="-34483" r="-60714" b="-155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/>
              <p:cNvCxnSpPr/>
              <p:nvPr/>
            </p:nvCxnSpPr>
            <p:spPr>
              <a:xfrm>
                <a:off x="1103971" y="2181922"/>
                <a:ext cx="0" cy="7025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100254" y="717395"/>
                <a:ext cx="0" cy="7025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198453" y="2533185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8453" y="2533185"/>
                    <a:ext cx="303865" cy="37721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100254" y="965541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254" y="965541"/>
                    <a:ext cx="303865" cy="3772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6" name="Straight Arrow Connector 25"/>
            <p:cNvCxnSpPr/>
            <p:nvPr/>
          </p:nvCxnSpPr>
          <p:spPr>
            <a:xfrm>
              <a:off x="2074127" y="847493"/>
              <a:ext cx="0" cy="12759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234109" y="1314353"/>
                  <a:ext cx="22775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109" y="1314353"/>
                  <a:ext cx="22775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3569384" y="591367"/>
            <a:ext cx="3706261" cy="2321930"/>
            <a:chOff x="3569384" y="591367"/>
            <a:chExt cx="3706261" cy="2321930"/>
          </a:xfrm>
        </p:grpSpPr>
        <p:grpSp>
          <p:nvGrpSpPr>
            <p:cNvPr id="63" name="Group 62"/>
            <p:cNvGrpSpPr/>
            <p:nvPr/>
          </p:nvGrpSpPr>
          <p:grpSpPr>
            <a:xfrm>
              <a:off x="3569384" y="591367"/>
              <a:ext cx="3706261" cy="2321930"/>
              <a:chOff x="3569384" y="591367"/>
              <a:chExt cx="3706261" cy="232193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569384" y="766981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44" name="Straight Arrow Connector 43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Rectangle 45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Rectangle 46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7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3" name="Rectangle 42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4520551" y="190938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466516" y="169674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454095" y="1565918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095" y="1565918"/>
                    <a:ext cx="234936" cy="307777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638499" y="1432559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8499" y="1432559"/>
                    <a:ext cx="245708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22500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4640708" y="591367"/>
                    <a:ext cx="57669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0708" y="591367"/>
                    <a:ext cx="576696" cy="345159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8421" t="-33333" r="-4842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flipV="1">
                <a:off x="5200092" y="602673"/>
                <a:ext cx="262852" cy="4181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5635276" y="992278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276" y="992278"/>
                    <a:ext cx="317651" cy="35330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6981" t="-34483" r="-101887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/>
              <p:cNvCxnSpPr>
                <a:endCxn id="31" idx="3"/>
              </p:cNvCxnSpPr>
              <p:nvPr/>
            </p:nvCxnSpPr>
            <p:spPr>
              <a:xfrm flipV="1">
                <a:off x="3936452" y="2011607"/>
                <a:ext cx="601811" cy="6098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endCxn id="32" idx="3"/>
              </p:cNvCxnSpPr>
              <p:nvPr/>
            </p:nvCxnSpPr>
            <p:spPr>
              <a:xfrm flipV="1">
                <a:off x="3928768" y="1798976"/>
                <a:ext cx="2555460" cy="8225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960230" y="1944104"/>
                    <a:ext cx="28732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0230" y="1944104"/>
                    <a:ext cx="287322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21277" t="-36000" r="-6595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5850680" y="2029146"/>
                    <a:ext cx="306494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0680" y="2029146"/>
                    <a:ext cx="306494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20000" t="-36000" r="-62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/>
              <p:nvPr/>
            </p:nvCxnSpPr>
            <p:spPr>
              <a:xfrm flipV="1">
                <a:off x="5196686" y="1012234"/>
                <a:ext cx="440121" cy="2045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4787413" y="1780008"/>
                    <a:ext cx="68025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7413" y="1780008"/>
                    <a:ext cx="680250" cy="307777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7143" t="-36000" r="-2767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574940" y="1835049"/>
                    <a:ext cx="70070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4940" y="1835049"/>
                    <a:ext cx="700705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7826" t="-33333" r="-23478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4" name="Freeform 63"/>
            <p:cNvSpPr/>
            <p:nvPr/>
          </p:nvSpPr>
          <p:spPr>
            <a:xfrm>
              <a:off x="4605454" y="1036164"/>
              <a:ext cx="1940312" cy="915299"/>
            </a:xfrm>
            <a:custGeom>
              <a:avLst/>
              <a:gdLst>
                <a:gd name="connsiteX0" fmla="*/ 0 w 1940312"/>
                <a:gd name="connsiteY0" fmla="*/ 915299 h 915299"/>
                <a:gd name="connsiteX1" fmla="*/ 579863 w 1940312"/>
                <a:gd name="connsiteY1" fmla="*/ 899 h 915299"/>
                <a:gd name="connsiteX2" fmla="*/ 1204331 w 1940312"/>
                <a:gd name="connsiteY2" fmla="*/ 736880 h 915299"/>
                <a:gd name="connsiteX3" fmla="*/ 1616926 w 1940312"/>
                <a:gd name="connsiteY3" fmla="*/ 290831 h 915299"/>
                <a:gd name="connsiteX4" fmla="*/ 1940312 w 1940312"/>
                <a:gd name="connsiteY4" fmla="*/ 736880 h 91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0312" h="915299">
                  <a:moveTo>
                    <a:pt x="0" y="915299"/>
                  </a:moveTo>
                  <a:cubicBezTo>
                    <a:pt x="189570" y="472967"/>
                    <a:pt x="379141" y="30635"/>
                    <a:pt x="579863" y="899"/>
                  </a:cubicBezTo>
                  <a:cubicBezTo>
                    <a:pt x="780585" y="-28837"/>
                    <a:pt x="1031487" y="688558"/>
                    <a:pt x="1204331" y="736880"/>
                  </a:cubicBezTo>
                  <a:cubicBezTo>
                    <a:pt x="1377175" y="785202"/>
                    <a:pt x="1494263" y="290831"/>
                    <a:pt x="1616926" y="290831"/>
                  </a:cubicBezTo>
                  <a:cubicBezTo>
                    <a:pt x="1739589" y="290831"/>
                    <a:pt x="1839950" y="513855"/>
                    <a:pt x="1940312" y="73688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79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10222</TotalTime>
  <Words>19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188</cp:revision>
  <dcterms:created xsi:type="dcterms:W3CDTF">2017-07-11T12:03:09Z</dcterms:created>
  <dcterms:modified xsi:type="dcterms:W3CDTF">2018-06-07T19:11:36Z</dcterms:modified>
</cp:coreProperties>
</file>