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50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17.png"/><Relationship Id="rId34" Type="http://schemas.openxmlformats.org/officeDocument/2006/relationships/image" Target="../media/image38.png"/><Relationship Id="rId42" Type="http://schemas.openxmlformats.org/officeDocument/2006/relationships/image" Target="../media/image4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9" Type="http://schemas.openxmlformats.org/officeDocument/2006/relationships/image" Target="../media/image33.png"/><Relationship Id="rId2" Type="http://schemas.openxmlformats.org/officeDocument/2006/relationships/image" Target="../media/image11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31" Type="http://schemas.openxmlformats.org/officeDocument/2006/relationships/image" Target="../media/image3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4" Type="http://schemas.openxmlformats.org/officeDocument/2006/relationships/image" Target="../media/image18.png"/><Relationship Id="rId35" Type="http://schemas.openxmlformats.org/officeDocument/2006/relationships/image" Target="../media/image39.png"/><Relationship Id="rId4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4.png"/><Relationship Id="rId3" Type="http://schemas.openxmlformats.org/officeDocument/2006/relationships/image" Target="../media/image52.png"/><Relationship Id="rId34" Type="http://schemas.openxmlformats.org/officeDocument/2006/relationships/image" Target="../media/image56.png"/><Relationship Id="rId42" Type="http://schemas.openxmlformats.org/officeDocument/2006/relationships/image" Target="../media/image6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2" Type="http://schemas.openxmlformats.org/officeDocument/2006/relationships/image" Target="../media/image51.png"/><Relationship Id="rId29" Type="http://schemas.openxmlformats.org/officeDocument/2006/relationships/image" Target="../media/image63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png"/><Relationship Id="rId37" Type="http://schemas.openxmlformats.org/officeDocument/2006/relationships/image" Target="../media/image59.png"/><Relationship Id="rId40" Type="http://schemas.openxmlformats.org/officeDocument/2006/relationships/image" Target="../media/image65.png"/><Relationship Id="rId5" Type="http://schemas.openxmlformats.org/officeDocument/2006/relationships/image" Target="../media/image54.png"/><Relationship Id="rId28" Type="http://schemas.openxmlformats.org/officeDocument/2006/relationships/image" Target="../media/image62.png"/><Relationship Id="rId36" Type="http://schemas.openxmlformats.org/officeDocument/2006/relationships/image" Target="../media/image58.png"/><Relationship Id="rId31" Type="http://schemas.openxmlformats.org/officeDocument/2006/relationships/image" Target="../media/image17.png"/><Relationship Id="rId4" Type="http://schemas.openxmlformats.org/officeDocument/2006/relationships/image" Target="../media/image53.png"/><Relationship Id="rId27" Type="http://schemas.openxmlformats.org/officeDocument/2006/relationships/image" Target="../media/image61.png"/><Relationship Id="rId30" Type="http://schemas.openxmlformats.org/officeDocument/2006/relationships/image" Target="../media/image11.png"/><Relationship Id="rId35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7.png"/><Relationship Id="rId3" Type="http://schemas.openxmlformats.org/officeDocument/2006/relationships/image" Target="../media/image69.png"/><Relationship Id="rId34" Type="http://schemas.openxmlformats.org/officeDocument/2006/relationships/image" Target="../media/image75.png"/><Relationship Id="rId42" Type="http://schemas.openxmlformats.org/officeDocument/2006/relationships/image" Target="../media/image80.png"/><Relationship Id="rId33" Type="http://schemas.openxmlformats.org/officeDocument/2006/relationships/image" Target="../media/image74.png"/><Relationship Id="rId38" Type="http://schemas.openxmlformats.org/officeDocument/2006/relationships/image" Target="../media/image18.png"/><Relationship Id="rId2" Type="http://schemas.openxmlformats.org/officeDocument/2006/relationships/image" Target="../media/image68.png"/><Relationship Id="rId29" Type="http://schemas.openxmlformats.org/officeDocument/2006/relationships/image" Target="../media/image63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3.png"/><Relationship Id="rId37" Type="http://schemas.openxmlformats.org/officeDocument/2006/relationships/image" Target="../media/image17.png"/><Relationship Id="rId40" Type="http://schemas.openxmlformats.org/officeDocument/2006/relationships/image" Target="../media/image78.png"/><Relationship Id="rId28" Type="http://schemas.openxmlformats.org/officeDocument/2006/relationships/image" Target="../media/image62.png"/><Relationship Id="rId36" Type="http://schemas.openxmlformats.org/officeDocument/2006/relationships/image" Target="../media/image11.png"/><Relationship Id="rId31" Type="http://schemas.openxmlformats.org/officeDocument/2006/relationships/image" Target="../media/image72.png"/><Relationship Id="rId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26708" y="420771"/>
            <a:ext cx="5762580" cy="3177354"/>
            <a:chOff x="437498" y="610342"/>
            <a:chExt cx="5762580" cy="3177354"/>
          </a:xfrm>
        </p:grpSpPr>
        <p:sp>
          <p:nvSpPr>
            <p:cNvPr id="35" name="Rectangle 34"/>
            <p:cNvSpPr/>
            <p:nvPr/>
          </p:nvSpPr>
          <p:spPr>
            <a:xfrm>
              <a:off x="3445727" y="836339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45727" y="1237786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6183" y="2234890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4831267" y="2234891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59727" y="3133493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3541" y="2754350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538868" y="1057508"/>
              <a:ext cx="2141034" cy="188641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543979" y="1066800"/>
              <a:ext cx="15797" cy="185853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38868" y="1066800"/>
              <a:ext cx="21410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87" r="-61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687" r="-610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1527716" y="3423425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062760" y="1215482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437498" y="2754350"/>
              <a:ext cx="898789" cy="709995"/>
              <a:chOff x="758520" y="708040"/>
              <a:chExt cx="2596102" cy="2135605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0" name="Rectangle 4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7264228" y="4572238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blipFill>
                  <a:blip r:embed="rId40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5442" t="-33333" r="-3129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1326995" y="4363194"/>
              <a:ext cx="1847372" cy="1301626"/>
            </a:xfrm>
            <a:custGeom>
              <a:avLst/>
              <a:gdLst>
                <a:gd name="connsiteX0" fmla="*/ 0 w 1862254"/>
                <a:gd name="connsiteY0" fmla="*/ 1293542 h 1293542"/>
                <a:gd name="connsiteX1" fmla="*/ 412595 w 1862254"/>
                <a:gd name="connsiteY1" fmla="*/ 680224 h 1293542"/>
                <a:gd name="connsiteX2" fmla="*/ 1237785 w 1862254"/>
                <a:gd name="connsiteY2" fmla="*/ 802888 h 1293542"/>
                <a:gd name="connsiteX3" fmla="*/ 1862254 w 1862254"/>
                <a:gd name="connsiteY3" fmla="*/ 0 h 1293542"/>
                <a:gd name="connsiteX4" fmla="*/ 1862254 w 1862254"/>
                <a:gd name="connsiteY4" fmla="*/ 0 h 129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254" h="1293542">
                  <a:moveTo>
                    <a:pt x="0" y="1293542"/>
                  </a:moveTo>
                  <a:cubicBezTo>
                    <a:pt x="103149" y="1027771"/>
                    <a:pt x="206298" y="762000"/>
                    <a:pt x="412595" y="680224"/>
                  </a:cubicBezTo>
                  <a:cubicBezTo>
                    <a:pt x="618892" y="598448"/>
                    <a:pt x="996175" y="916259"/>
                    <a:pt x="1237785" y="802888"/>
                  </a:cubicBezTo>
                  <a:cubicBezTo>
                    <a:pt x="1479395" y="689517"/>
                    <a:pt x="1862254" y="0"/>
                    <a:pt x="1862254" y="0"/>
                  </a:cubicBezTo>
                  <a:lnTo>
                    <a:pt x="18622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46801" y="4572238"/>
              <a:ext cx="264820" cy="623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46801" y="5190073"/>
              <a:ext cx="440121" cy="20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7580640">
              <a:off x="3145967" y="4795779"/>
              <a:ext cx="951311" cy="133815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blipFill>
                  <a:blip r:embed="rId43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10110</TotalTime>
  <Words>102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184</cp:revision>
  <dcterms:created xsi:type="dcterms:W3CDTF">2017-07-11T12:03:09Z</dcterms:created>
  <dcterms:modified xsi:type="dcterms:W3CDTF">2018-06-07T17:10:32Z</dcterms:modified>
</cp:coreProperties>
</file>