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8" r:id="rId4"/>
    <p:sldId id="273" r:id="rId5"/>
    <p:sldId id="274" r:id="rId6"/>
    <p:sldId id="280" r:id="rId7"/>
    <p:sldId id="277" r:id="rId8"/>
    <p:sldId id="276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5"/>
    <p:restoredTop sz="55685" autoAdjust="0"/>
  </p:normalViewPr>
  <p:slideViewPr>
    <p:cSldViewPr snapToGrid="0">
      <p:cViewPr varScale="1">
        <p:scale>
          <a:sx n="117" d="100"/>
          <a:sy n="117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20.png"/><Relationship Id="rId11" Type="http://schemas.openxmlformats.org/officeDocument/2006/relationships/image" Target="../media/image130.png"/><Relationship Id="rId9" Type="http://schemas.openxmlformats.org/officeDocument/2006/relationships/image" Target="../media/image100.png"/><Relationship Id="rId7" Type="http://schemas.openxmlformats.org/officeDocument/2006/relationships/image" Target="../media/image80.png"/><Relationship Id="rId8" Type="http://schemas.openxmlformats.org/officeDocument/2006/relationships/image" Target="../media/image90.png"/><Relationship Id="rId1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9" Type="http://schemas.openxmlformats.org/officeDocument/2006/relationships/image" Target="NULL"/><Relationship Id="rId10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0.png"/></Relationships>
</file>

<file path=ppt/slides/_rels/slide7.xml.rels><?xml version="1.0" encoding="UTF-8" standalone="yes"?>
<Relationships xmlns="http://schemas.openxmlformats.org/package/2006/relationships"><Relationship Id="rId12" Type="http://schemas.openxmlformats.org/officeDocument/2006/relationships/image" Target="../media/image500.png"/><Relationship Id="rId13" Type="http://schemas.openxmlformats.org/officeDocument/2006/relationships/image" Target="../media/image510.png"/><Relationship Id="rId14" Type="http://schemas.openxmlformats.org/officeDocument/2006/relationships/image" Target="../media/image520.png"/><Relationship Id="rId15" Type="http://schemas.openxmlformats.org/officeDocument/2006/relationships/image" Target="../media/image530.png"/><Relationship Id="rId16" Type="http://schemas.openxmlformats.org/officeDocument/2006/relationships/image" Target="../media/image540.png"/><Relationship Id="rId17" Type="http://schemas.openxmlformats.org/officeDocument/2006/relationships/image" Target="../media/image550.png"/><Relationship Id="rId18" Type="http://schemas.openxmlformats.org/officeDocument/2006/relationships/image" Target="../media/image560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4" Type="http://schemas.openxmlformats.org/officeDocument/2006/relationships/image" Target="../media/image670.png"/><Relationship Id="rId5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0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1702" y="21384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042227" y="3058309"/>
            <a:ext cx="8192247" cy="3291840"/>
            <a:chOff x="4042227" y="3148249"/>
            <a:chExt cx="8192247" cy="3291840"/>
          </a:xfrm>
        </p:grpSpPr>
        <p:grpSp>
          <p:nvGrpSpPr>
            <p:cNvPr id="34" name="Group 33"/>
            <p:cNvGrpSpPr/>
            <p:nvPr/>
          </p:nvGrpSpPr>
          <p:grpSpPr>
            <a:xfrm>
              <a:off x="5450452" y="3148249"/>
              <a:ext cx="5330628" cy="3291840"/>
              <a:chOff x="4074160" y="1076960"/>
              <a:chExt cx="5330628" cy="329184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699285" y="2389905"/>
                <a:ext cx="684988" cy="682359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9283845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𝑎𝑝h𝑒𝑙𝑖𝑜𝑛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000" r="-685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𝑝𝑒𝑟𝑖h𝑒𝑙𝑖𝑜𝑛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41" r="-6829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 flipH="1">
              <a:off x="5402545" y="4731208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𝑎𝑝𝑜𝑔𝑒𝑒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803" r="-61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𝑝𝑒𝑟𝑖𝑔𝑒𝑒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32" r="-9032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9728377" y="3451056"/>
              <a:ext cx="1515407" cy="806428"/>
              <a:chOff x="9542295" y="4394336"/>
              <a:chExt cx="1515407" cy="80642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9564386" y="4394336"/>
                <a:ext cx="1493316" cy="806428"/>
                <a:chOff x="4074160" y="1076960"/>
                <a:chExt cx="5330628" cy="329184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4074160" y="1076960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9283845" y="26629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Oval 84"/>
              <p:cNvSpPr/>
              <p:nvPr/>
            </p:nvSpPr>
            <p:spPr>
              <a:xfrm>
                <a:off x="9542295" y="4785380"/>
                <a:ext cx="33881" cy="293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10037760" y="3670681"/>
              <a:ext cx="448321" cy="47328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9" r="22244"/>
            <a:stretch/>
          </p:blipFill>
          <p:spPr>
            <a:xfrm>
              <a:off x="10577473" y="3313139"/>
              <a:ext cx="324170" cy="32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4520" y="994352"/>
            <a:ext cx="5518620" cy="4137995"/>
            <a:chOff x="6405643" y="148448"/>
            <a:chExt cx="5518620" cy="4137995"/>
          </a:xfrm>
        </p:grpSpPr>
        <p:grpSp>
          <p:nvGrpSpPr>
            <p:cNvPr id="5" name="Group 4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Arc 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4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2138" y="482551"/>
            <a:ext cx="3171419" cy="2733073"/>
            <a:chOff x="3491415" y="1256331"/>
            <a:chExt cx="3171419" cy="2733073"/>
          </a:xfrm>
        </p:grpSpPr>
        <p:sp>
          <p:nvSpPr>
            <p:cNvPr id="4" name="Oval 3"/>
            <p:cNvSpPr/>
            <p:nvPr/>
          </p:nvSpPr>
          <p:spPr>
            <a:xfrm>
              <a:off x="4462511" y="22025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78655" y="186252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91415" y="1843088"/>
              <a:ext cx="2214558" cy="2146316"/>
              <a:chOff x="1129904" y="708040"/>
              <a:chExt cx="2214558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3850799" y="2322221"/>
              <a:ext cx="632032" cy="1365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50799" y="1952889"/>
              <a:ext cx="2236335" cy="1734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468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08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4517657" y="1912706"/>
              <a:ext cx="1699463" cy="3538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46480" y="2137555"/>
              <a:ext cx="641002" cy="1286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625" t="-33333" r="-4843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149" t="-33333" r="-659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1739" t="-33333" r="-6739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4456865" y="1769749"/>
              <a:ext cx="1630269" cy="324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3043" t="-33333" r="-4347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>
              <a:off x="5761233" y="1629103"/>
              <a:ext cx="278106" cy="57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250" t="-17647" r="-390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8429805" y="32555"/>
            <a:ext cx="3931311" cy="4113371"/>
            <a:chOff x="7605346" y="288596"/>
            <a:chExt cx="3931311" cy="4113371"/>
          </a:xfrm>
        </p:grpSpPr>
        <p:cxnSp>
          <p:nvCxnSpPr>
            <p:cNvPr id="117" name="Straight Connector 116"/>
            <p:cNvCxnSpPr>
              <a:endCxn id="51" idx="0"/>
            </p:cNvCxnSpPr>
            <p:nvPr/>
          </p:nvCxnSpPr>
          <p:spPr>
            <a:xfrm>
              <a:off x="8803596" y="2885989"/>
              <a:ext cx="1165174" cy="263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605346" y="288596"/>
              <a:ext cx="3931311" cy="4113371"/>
              <a:chOff x="7605346" y="288596"/>
              <a:chExt cx="3931311" cy="411337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605346" y="288596"/>
                <a:ext cx="3931311" cy="4113371"/>
                <a:chOff x="4932484" y="471343"/>
                <a:chExt cx="3931311" cy="411337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932484" y="471343"/>
                  <a:ext cx="3732042" cy="4113371"/>
                  <a:chOff x="4932484" y="1453402"/>
                  <a:chExt cx="3732042" cy="411337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4932484" y="2670030"/>
                    <a:ext cx="2496525" cy="2500410"/>
                    <a:chOff x="5099538" y="1138926"/>
                    <a:chExt cx="2496525" cy="250041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099539" y="1274206"/>
                      <a:ext cx="2365130" cy="236513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6221632" y="113892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7475120" y="2475322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Arc 50"/>
                    <p:cNvSpPr/>
                    <p:nvPr/>
                  </p:nvSpPr>
                  <p:spPr>
                    <a:xfrm>
                      <a:off x="5099538" y="2333845"/>
                      <a:ext cx="2365130" cy="402721"/>
                    </a:xfrm>
                    <a:prstGeom prst="arc">
                      <a:avLst>
                        <a:gd name="adj1" fmla="val 31471"/>
                        <a:gd name="adj2" fmla="val 10840678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Arc 51"/>
                    <p:cNvSpPr/>
                    <p:nvPr/>
                  </p:nvSpPr>
                  <p:spPr>
                    <a:xfrm>
                      <a:off x="5099538" y="2318331"/>
                      <a:ext cx="2365130" cy="402721"/>
                    </a:xfrm>
                    <a:prstGeom prst="arc">
                      <a:avLst>
                        <a:gd name="adj1" fmla="val 10819517"/>
                        <a:gd name="adj2" fmla="val 21596417"/>
                      </a:avLst>
                    </a:prstGeom>
                    <a:ln w="3810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5" name="Straight Connector 54"/>
                  <p:cNvCxnSpPr>
                    <a:stCxn id="48" idx="4"/>
                  </p:cNvCxnSpPr>
                  <p:nvPr/>
                </p:nvCxnSpPr>
                <p:spPr>
                  <a:xfrm flipH="1">
                    <a:off x="6100201" y="2789796"/>
                    <a:ext cx="14849" cy="277697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Curved Left Arrow 58"/>
                  <p:cNvSpPr/>
                  <p:nvPr/>
                </p:nvSpPr>
                <p:spPr>
                  <a:xfrm flipV="1">
                    <a:off x="5816948" y="5334127"/>
                    <a:ext cx="731520" cy="215464"/>
                  </a:xfrm>
                  <a:prstGeom prst="curvedLeftArrow">
                    <a:avLst>
                      <a:gd name="adj1" fmla="val 13562"/>
                      <a:gd name="adj2" fmla="val 31562"/>
                      <a:gd name="adj3" fmla="val 19346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16604" y="40064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Arrow Connector 61"/>
                  <p:cNvCxnSpPr>
                    <a:stCxn id="60" idx="2"/>
                  </p:cNvCxnSpPr>
                  <p:nvPr/>
                </p:nvCxnSpPr>
                <p:spPr>
                  <a:xfrm flipH="1">
                    <a:off x="7716325" y="4066309"/>
                    <a:ext cx="5002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8337547" y="4066309"/>
                    <a:ext cx="3269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6054578" y="1987973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6117785" y="2087086"/>
                    <a:ext cx="0" cy="532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6115050" y="1453402"/>
                    <a:ext cx="0" cy="52254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6000" t="-32258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8182" r="-18182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Right Arrow 77"/>
                  <p:cNvSpPr/>
                  <p:nvPr/>
                </p:nvSpPr>
                <p:spPr>
                  <a:xfrm rot="10800000">
                    <a:off x="7866140" y="3730456"/>
                    <a:ext cx="700928" cy="118979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9444" t="-36000" r="-94444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𝑒𝑞𝑢𝑎𝑡𝑜𝑟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790" r="-7407" b="-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217" r="-13043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/>
          <p:cNvGrpSpPr/>
          <p:nvPr/>
        </p:nvGrpSpPr>
        <p:grpSpPr>
          <a:xfrm>
            <a:off x="589206" y="3383675"/>
            <a:ext cx="7066837" cy="3383925"/>
            <a:chOff x="589206" y="3383675"/>
            <a:chExt cx="7066837" cy="3383925"/>
          </a:xfrm>
        </p:grpSpPr>
        <p:grpSp>
          <p:nvGrpSpPr>
            <p:cNvPr id="21" name="Group 20"/>
            <p:cNvGrpSpPr/>
            <p:nvPr/>
          </p:nvGrpSpPr>
          <p:grpSpPr>
            <a:xfrm>
              <a:off x="589206" y="3383675"/>
              <a:ext cx="6659617" cy="3383925"/>
              <a:chOff x="3143906" y="3466061"/>
              <a:chExt cx="6659617" cy="338392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143906" y="3466061"/>
                <a:ext cx="6112787" cy="3201062"/>
                <a:chOff x="3143906" y="3466061"/>
                <a:chExt cx="6112787" cy="3201062"/>
              </a:xfrm>
            </p:grpSpPr>
            <p:grpSp>
              <p:nvGrpSpPr>
                <p:cNvPr id="184" name="Group 183"/>
                <p:cNvGrpSpPr/>
                <p:nvPr/>
              </p:nvGrpSpPr>
              <p:grpSpPr>
                <a:xfrm>
                  <a:off x="3143906" y="3466061"/>
                  <a:ext cx="3661690" cy="3201062"/>
                  <a:chOff x="2802070" y="2713455"/>
                  <a:chExt cx="3661690" cy="3201062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802070" y="2713455"/>
                    <a:ext cx="3661690" cy="3201062"/>
                    <a:chOff x="4932484" y="1383652"/>
                    <a:chExt cx="3661690" cy="3201062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4932484" y="1724150"/>
                      <a:ext cx="3661690" cy="2860564"/>
                      <a:chOff x="4932484" y="2706209"/>
                      <a:chExt cx="3661690" cy="286056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932484" y="2805310"/>
                        <a:ext cx="2380310" cy="2365130"/>
                        <a:chOff x="5099538" y="1274206"/>
                        <a:chExt cx="2380310" cy="2365130"/>
                      </a:xfrm>
                    </p:grpSpPr>
                    <p:sp>
                      <p:nvSpPr>
                        <p:cNvPr id="103" name="Oval 102"/>
                        <p:cNvSpPr/>
                        <p:nvPr/>
                      </p:nvSpPr>
                      <p:spPr>
                        <a:xfrm>
                          <a:off x="5099539" y="1274206"/>
                          <a:ext cx="2365130" cy="2365130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" name="Oval 104"/>
                        <p:cNvSpPr/>
                        <p:nvPr/>
                      </p:nvSpPr>
                      <p:spPr>
                        <a:xfrm>
                          <a:off x="7358905" y="1882532"/>
                          <a:ext cx="120943" cy="11976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Arc 105"/>
                        <p:cNvSpPr/>
                        <p:nvPr/>
                      </p:nvSpPr>
                      <p:spPr>
                        <a:xfrm>
                          <a:off x="5099538" y="2333845"/>
                          <a:ext cx="2365130" cy="402721"/>
                        </a:xfrm>
                        <a:prstGeom prst="arc">
                          <a:avLst>
                            <a:gd name="adj1" fmla="val 31471"/>
                            <a:gd name="adj2" fmla="val 10840678"/>
                          </a:avLst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7" name="Arc 106"/>
                        <p:cNvSpPr/>
                        <p:nvPr/>
                      </p:nvSpPr>
                      <p:spPr>
                        <a:xfrm>
                          <a:off x="5099538" y="2318331"/>
                          <a:ext cx="2365130" cy="402721"/>
                        </a:xfrm>
                        <a:prstGeom prst="arc">
                          <a:avLst>
                            <a:gd name="adj1" fmla="val 10819517"/>
                            <a:gd name="adj2" fmla="val 21596417"/>
                          </a:avLst>
                        </a:prstGeom>
                        <a:ln w="3810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 flipH="1">
                        <a:off x="6100201" y="2789796"/>
                        <a:ext cx="14849" cy="277697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0" name="Curved Left Arrow 89"/>
                      <p:cNvSpPr/>
                      <p:nvPr/>
                    </p:nvSpPr>
                    <p:spPr>
                      <a:xfrm flipV="1">
                        <a:off x="5816948" y="5334127"/>
                        <a:ext cx="731520" cy="215464"/>
                      </a:xfrm>
                      <a:prstGeom prst="curvedLeftArrow">
                        <a:avLst>
                          <a:gd name="adj1" fmla="val 13562"/>
                          <a:gd name="adj2" fmla="val 31562"/>
                          <a:gd name="adj3" fmla="val 19346"/>
                        </a:avLst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8083769" y="3413636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Arrow Connector 91"/>
                      <p:cNvCxnSpPr/>
                      <p:nvPr/>
                    </p:nvCxnSpPr>
                    <p:spPr>
                      <a:xfrm flipH="1">
                        <a:off x="7613049" y="3515818"/>
                        <a:ext cx="483566" cy="25205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Arrow Connector 92"/>
                      <p:cNvCxnSpPr/>
                      <p:nvPr/>
                    </p:nvCxnSpPr>
                    <p:spPr>
                      <a:xfrm flipV="1">
                        <a:off x="8172978" y="3108156"/>
                        <a:ext cx="249355" cy="33304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8" name="TextBox 97"/>
                          <p:cNvSpPr txBox="1"/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8" name="TextBox 9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blipFill>
                            <a:blip r:embed="rId20"/>
                            <a:stretch>
                              <a:fillRect l="-16000" t="-30645" r="-72000" b="-1774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9" name="TextBox 98"/>
                          <p:cNvSpPr txBox="1"/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9" name="TextBox 9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blipFill>
                            <a:blip r:embed="rId21"/>
                            <a:stretch>
                              <a:fillRect l="-21053" r="-21053" b="-877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01" name="Right Arrow 100"/>
                      <p:cNvSpPr/>
                      <p:nvPr/>
                    </p:nvSpPr>
                    <p:spPr>
                      <a:xfrm rot="10800000">
                        <a:off x="7452306" y="3022235"/>
                        <a:ext cx="700928" cy="118979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2" name="TextBox 101"/>
                          <p:cNvSpPr txBox="1"/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2" name="TextBox 10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 l="-22222" t="-33333" r="-91667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7" name="TextBox 86"/>
                        <p:cNvSpPr txBox="1"/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𝑝𝑜𝑙𝑒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 l="-15217" r="-13043" b="-3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15" name="Arc 114"/>
                  <p:cNvSpPr/>
                  <p:nvPr/>
                </p:nvSpPr>
                <p:spPr>
                  <a:xfrm>
                    <a:off x="2916847" y="3705225"/>
                    <a:ext cx="2120801" cy="268934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Arc 115"/>
                  <p:cNvSpPr/>
                  <p:nvPr/>
                </p:nvSpPr>
                <p:spPr>
                  <a:xfrm>
                    <a:off x="2933137" y="3709283"/>
                    <a:ext cx="2120801" cy="268934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" name="Straight Connector 176"/>
                  <p:cNvCxnSpPr/>
                  <p:nvPr/>
                </p:nvCxnSpPr>
                <p:spPr>
                  <a:xfrm flipV="1">
                    <a:off x="3969787" y="3877177"/>
                    <a:ext cx="1100827" cy="51205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3984635" y="3840314"/>
                    <a:ext cx="11247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𝑅𝑠𝑖𝑛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1" name="TextBox 1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7500" r="-666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2" name="TextBox 1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TextBox 182"/>
                      <p:cNvSpPr txBox="1"/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" name="TextBox 18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744534" y="4414013"/>
                  <a:ext cx="1512159" cy="1522244"/>
                  <a:chOff x="7525802" y="4092959"/>
                  <a:chExt cx="1512159" cy="1522244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8375913" y="549543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" name="Straight Connector 2"/>
                  <p:cNvCxnSpPr/>
                  <p:nvPr/>
                </p:nvCxnSpPr>
                <p:spPr>
                  <a:xfrm flipH="1" flipV="1">
                    <a:off x="8268661" y="4192934"/>
                    <a:ext cx="158931" cy="1339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7525802" y="4092959"/>
                    <a:ext cx="1512159" cy="99973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𝑃𝑙𝑢𝑚𝑏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𝑙𝑖𝑛𝑒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704" t="-142000" r="-3704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7137535" y="5101228"/>
              <a:ext cx="518508" cy="1331050"/>
              <a:chOff x="7137535" y="5101228"/>
              <a:chExt cx="518508" cy="1331050"/>
            </a:xfrm>
          </p:grpSpPr>
          <p:sp>
            <p:nvSpPr>
              <p:cNvPr id="94" name="Oval 93"/>
              <p:cNvSpPr/>
              <p:nvPr/>
            </p:nvSpPr>
            <p:spPr>
              <a:xfrm rot="17918832">
                <a:off x="7216822" y="579593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 rot="17918832" flipH="1">
                <a:off x="7044487" y="6064465"/>
                <a:ext cx="483566" cy="252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7137535" y="5101228"/>
                <a:ext cx="125170" cy="7138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23404" t="-30645" r="-7021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2766" r="-851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9382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187936" y="245761"/>
            <a:ext cx="2576980" cy="2365130"/>
            <a:chOff x="2528159" y="562857"/>
            <a:chExt cx="2576980" cy="2365130"/>
          </a:xfrm>
        </p:grpSpPr>
        <p:sp>
          <p:nvSpPr>
            <p:cNvPr id="65" name="Oval 64"/>
            <p:cNvSpPr/>
            <p:nvPr/>
          </p:nvSpPr>
          <p:spPr>
            <a:xfrm>
              <a:off x="3175836" y="1295578"/>
              <a:ext cx="1080000" cy="10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698733" y="1814510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3731285" y="1827290"/>
              <a:ext cx="522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528159" y="562857"/>
              <a:ext cx="2576980" cy="2365130"/>
              <a:chOff x="2528159" y="562857"/>
              <a:chExt cx="2576980" cy="2365130"/>
            </a:xfrm>
          </p:grpSpPr>
          <p:sp>
            <p:nvSpPr>
              <p:cNvPr id="85" name="Arc 84"/>
              <p:cNvSpPr/>
              <p:nvPr/>
            </p:nvSpPr>
            <p:spPr>
              <a:xfrm>
                <a:off x="2528159" y="1591992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 flipH="1">
                <a:off x="4052675" y="1039395"/>
                <a:ext cx="273966" cy="2957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528160" y="562857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rc 87"/>
              <p:cNvSpPr/>
              <p:nvPr/>
            </p:nvSpPr>
            <p:spPr>
              <a:xfrm>
                <a:off x="2528159" y="1622496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H="1" flipV="1">
                <a:off x="2690016" y="1143574"/>
                <a:ext cx="1000553" cy="6799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3067558" y="108779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7558" y="1087795"/>
                    <a:ext cx="198003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554721" y="908530"/>
                    <a:ext cx="57105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4721" y="908530"/>
                    <a:ext cx="571054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574" t="-33333" r="-4468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Rectangle 47"/>
              <p:cNvSpPr/>
              <p:nvPr/>
            </p:nvSpPr>
            <p:spPr>
              <a:xfrm rot="18506906">
                <a:off x="4230056" y="901834"/>
                <a:ext cx="193165" cy="279042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chemeClr val="tx1">
                  <a:alpha val="42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V="1">
                <a:off x="4326638" y="678652"/>
                <a:ext cx="351681" cy="3627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712980" y="562857"/>
                    <a:ext cx="392159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980" y="562857"/>
                    <a:ext cx="392159" cy="34714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4063" t="-33333" r="-95313" b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607086" y="261089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7086" y="2610891"/>
                    <a:ext cx="211788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6471" r="-26471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132325" y="2192351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325" y="2192351"/>
                    <a:ext cx="294824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750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3890976" y="156340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0976" y="1563404"/>
                    <a:ext cx="24154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00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8" name="Group 97"/>
          <p:cNvGrpSpPr/>
          <p:nvPr/>
        </p:nvGrpSpPr>
        <p:grpSpPr>
          <a:xfrm>
            <a:off x="5740697" y="3292880"/>
            <a:ext cx="3048819" cy="2877559"/>
            <a:chOff x="2325281" y="3584054"/>
            <a:chExt cx="3048819" cy="2877559"/>
          </a:xfrm>
        </p:grpSpPr>
        <p:sp>
          <p:nvSpPr>
            <p:cNvPr id="99" name="Oval 98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325281" y="4170712"/>
              <a:ext cx="3044488" cy="2290901"/>
              <a:chOff x="4103968" y="1629229"/>
              <a:chExt cx="3044488" cy="2290901"/>
            </a:xfrm>
            <a:noFill/>
          </p:grpSpPr>
          <p:cxnSp>
            <p:nvCxnSpPr>
              <p:cNvPr id="103" name="Straight Arrow Connector 102"/>
              <p:cNvCxnSpPr/>
              <p:nvPr/>
            </p:nvCxnSpPr>
            <p:spPr>
              <a:xfrm flipH="1">
                <a:off x="5707559" y="2031619"/>
                <a:ext cx="248142" cy="269429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4946322" y="1792672"/>
                <a:ext cx="1345224" cy="1345224"/>
                <a:chOff x="5099538" y="1274206"/>
                <a:chExt cx="2365131" cy="2365130"/>
              </a:xfrm>
              <a:grpFill/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5099539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Arc 136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4103968" y="2220650"/>
                <a:ext cx="3029935" cy="508118"/>
                <a:chOff x="5099538" y="2318331"/>
                <a:chExt cx="2365130" cy="418235"/>
              </a:xfrm>
              <a:grpFill/>
            </p:grpSpPr>
            <p:sp>
              <p:nvSpPr>
                <p:cNvPr id="134" name="Arc 133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6586956" y="3612353"/>
                    <a:ext cx="561500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956" y="3612353"/>
                    <a:ext cx="561500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783" r="-760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538" r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21429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2" name="Straight Arrow Connector 131"/>
              <p:cNvCxnSpPr/>
              <p:nvPr/>
            </p:nvCxnSpPr>
            <p:spPr>
              <a:xfrm flipV="1">
                <a:off x="5949054" y="1754809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5397540" y="1921241"/>
                    <a:ext cx="399789" cy="215444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540" y="1921241"/>
                    <a:ext cx="39978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769" t="-33333" r="-47692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1" name="Oval 100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8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763680" y="528217"/>
            <a:ext cx="9403991" cy="5947534"/>
            <a:chOff x="-1144411" y="513227"/>
            <a:chExt cx="9320442" cy="5994460"/>
          </a:xfrm>
        </p:grpSpPr>
        <p:grpSp>
          <p:nvGrpSpPr>
            <p:cNvPr id="29" name="Group 28"/>
            <p:cNvGrpSpPr/>
            <p:nvPr/>
          </p:nvGrpSpPr>
          <p:grpSpPr>
            <a:xfrm>
              <a:off x="-1144411" y="513227"/>
              <a:ext cx="9320442" cy="5906721"/>
              <a:chOff x="279655" y="427309"/>
              <a:chExt cx="9320442" cy="59067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79655" y="427309"/>
                <a:ext cx="6017768" cy="5906721"/>
                <a:chOff x="279655" y="427309"/>
                <a:chExt cx="6017768" cy="590672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79655" y="427309"/>
                  <a:ext cx="6011310" cy="5103467"/>
                  <a:chOff x="878969" y="194358"/>
                  <a:chExt cx="6011310" cy="5103467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878969" y="1159830"/>
                    <a:ext cx="6011310" cy="4137995"/>
                    <a:chOff x="1086787" y="855030"/>
                    <a:chExt cx="6011310" cy="4137995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086787" y="1233055"/>
                      <a:ext cx="6011310" cy="3759970"/>
                      <a:chOff x="6464716" y="466283"/>
                      <a:chExt cx="5262880" cy="3291840"/>
                    </a:xfrm>
                  </p:grpSpPr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6464716" y="466283"/>
                        <a:ext cx="5262880" cy="3291840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11114047" y="2064450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791794" y="855030"/>
                      <a:ext cx="65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/>
                        <p:cNvSpPr txBox="1"/>
                        <p:nvPr/>
                      </p:nvSpPr>
                      <p:spPr>
                        <a:xfrm>
                          <a:off x="5862680" y="2866371"/>
                          <a:ext cx="46590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2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2680" y="2866371"/>
                          <a:ext cx="465903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5866185" y="2547557"/>
                      <a:ext cx="1207025" cy="1207025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/>
                      <p:cNvSpPr txBox="1"/>
                      <p:nvPr/>
                    </p:nvSpPr>
                    <p:spPr>
                      <a:xfrm>
                        <a:off x="2905275" y="416820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05275" y="416820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7092" r="-7092"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5094820" y="194358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4820" y="194358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7801" r="-709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1018274" y="3178630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8274" y="3178630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7092" r="-7801"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4733345" y="3236609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33345" y="3236609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7092" r="-7801" b="-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426797" y="967552"/>
                  <a:ext cx="2870626" cy="5366478"/>
                  <a:chOff x="7090625" y="1341703"/>
                  <a:chExt cx="2870626" cy="5366478"/>
                </a:xfrm>
              </p:grpSpPr>
              <p:sp>
                <p:nvSpPr>
                  <p:cNvPr id="20" name="Freeform 19"/>
                  <p:cNvSpPr/>
                  <p:nvPr/>
                </p:nvSpPr>
                <p:spPr>
                  <a:xfrm>
                    <a:off x="7096006" y="4009952"/>
                    <a:ext cx="2865245" cy="2698229"/>
                  </a:xfrm>
                  <a:custGeom>
                    <a:avLst/>
                    <a:gdLst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9729"/>
                      <a:gd name="connsiteY0" fmla="*/ 0 h 5591331"/>
                      <a:gd name="connsiteX1" fmla="*/ 3028013 w 3029729"/>
                      <a:gd name="connsiteY1" fmla="*/ 2878112 h 5591331"/>
                      <a:gd name="connsiteX2" fmla="*/ 194872 w 3029729"/>
                      <a:gd name="connsiteY2" fmla="*/ 5591331 h 5591331"/>
                      <a:gd name="connsiteX0" fmla="*/ 0 w 3029009"/>
                      <a:gd name="connsiteY0" fmla="*/ 0 h 5591331"/>
                      <a:gd name="connsiteX1" fmla="*/ 3028013 w 3029009"/>
                      <a:gd name="connsiteY1" fmla="*/ 2878112 h 5591331"/>
                      <a:gd name="connsiteX2" fmla="*/ 194872 w 3029009"/>
                      <a:gd name="connsiteY2" fmla="*/ 5591331 h 5591331"/>
                      <a:gd name="connsiteX0" fmla="*/ 0 w 3040080"/>
                      <a:gd name="connsiteY0" fmla="*/ 0 h 5591331"/>
                      <a:gd name="connsiteX1" fmla="*/ 3028013 w 3040080"/>
                      <a:gd name="connsiteY1" fmla="*/ 2878112 h 5591331"/>
                      <a:gd name="connsiteX2" fmla="*/ 194872 w 3040080"/>
                      <a:gd name="connsiteY2" fmla="*/ 5591331 h 5591331"/>
                      <a:gd name="connsiteX0" fmla="*/ 0 w 3037251"/>
                      <a:gd name="connsiteY0" fmla="*/ 0 h 5591331"/>
                      <a:gd name="connsiteX1" fmla="*/ 3028013 w 3037251"/>
                      <a:gd name="connsiteY1" fmla="*/ 2878112 h 5591331"/>
                      <a:gd name="connsiteX2" fmla="*/ 194872 w 3037251"/>
                      <a:gd name="connsiteY2" fmla="*/ 5591331 h 5591331"/>
                      <a:gd name="connsiteX0" fmla="*/ 0 w 3111988"/>
                      <a:gd name="connsiteY0" fmla="*/ 0 h 5591331"/>
                      <a:gd name="connsiteX1" fmla="*/ 3102964 w 3111988"/>
                      <a:gd name="connsiteY1" fmla="*/ 2878112 h 5591331"/>
                      <a:gd name="connsiteX2" fmla="*/ 194872 w 3111988"/>
                      <a:gd name="connsiteY2" fmla="*/ 5591331 h 5591331"/>
                      <a:gd name="connsiteX0" fmla="*/ 0 w 3067144"/>
                      <a:gd name="connsiteY0" fmla="*/ 0 h 5591331"/>
                      <a:gd name="connsiteX1" fmla="*/ 3057993 w 3067144"/>
                      <a:gd name="connsiteY1" fmla="*/ 2893102 h 5591331"/>
                      <a:gd name="connsiteX2" fmla="*/ 194872 w 3067144"/>
                      <a:gd name="connsiteY2" fmla="*/ 5591331 h 5591331"/>
                      <a:gd name="connsiteX0" fmla="*/ 0 w 3060117"/>
                      <a:gd name="connsiteY0" fmla="*/ 0 h 5591331"/>
                      <a:gd name="connsiteX1" fmla="*/ 3057993 w 3060117"/>
                      <a:gd name="connsiteY1" fmla="*/ 2893102 h 5591331"/>
                      <a:gd name="connsiteX2" fmla="*/ 194872 w 3060117"/>
                      <a:gd name="connsiteY2" fmla="*/ 5591331 h 5591331"/>
                      <a:gd name="connsiteX0" fmla="*/ 2863121 w 2865245"/>
                      <a:gd name="connsiteY0" fmla="*/ 0 h 2698229"/>
                      <a:gd name="connsiteX1" fmla="*/ 0 w 2865245"/>
                      <a:gd name="connsiteY1" fmla="*/ 2698229 h 2698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65245" h="2698229">
                        <a:moveTo>
                          <a:pt x="2863121" y="0"/>
                        </a:moveTo>
                        <a:cubicBezTo>
                          <a:pt x="2955560" y="1306644"/>
                          <a:pt x="0" y="2698229"/>
                          <a:pt x="0" y="2698229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 20"/>
                  <p:cNvSpPr/>
                  <p:nvPr/>
                </p:nvSpPr>
                <p:spPr>
                  <a:xfrm flipV="1">
                    <a:off x="7090625" y="1341703"/>
                    <a:ext cx="2865245" cy="2698229"/>
                  </a:xfrm>
                  <a:custGeom>
                    <a:avLst/>
                    <a:gdLst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9729"/>
                      <a:gd name="connsiteY0" fmla="*/ 0 h 5591331"/>
                      <a:gd name="connsiteX1" fmla="*/ 3028013 w 3029729"/>
                      <a:gd name="connsiteY1" fmla="*/ 2878112 h 5591331"/>
                      <a:gd name="connsiteX2" fmla="*/ 194872 w 3029729"/>
                      <a:gd name="connsiteY2" fmla="*/ 5591331 h 5591331"/>
                      <a:gd name="connsiteX0" fmla="*/ 0 w 3029009"/>
                      <a:gd name="connsiteY0" fmla="*/ 0 h 5591331"/>
                      <a:gd name="connsiteX1" fmla="*/ 3028013 w 3029009"/>
                      <a:gd name="connsiteY1" fmla="*/ 2878112 h 5591331"/>
                      <a:gd name="connsiteX2" fmla="*/ 194872 w 3029009"/>
                      <a:gd name="connsiteY2" fmla="*/ 5591331 h 5591331"/>
                      <a:gd name="connsiteX0" fmla="*/ 0 w 3040080"/>
                      <a:gd name="connsiteY0" fmla="*/ 0 h 5591331"/>
                      <a:gd name="connsiteX1" fmla="*/ 3028013 w 3040080"/>
                      <a:gd name="connsiteY1" fmla="*/ 2878112 h 5591331"/>
                      <a:gd name="connsiteX2" fmla="*/ 194872 w 3040080"/>
                      <a:gd name="connsiteY2" fmla="*/ 5591331 h 5591331"/>
                      <a:gd name="connsiteX0" fmla="*/ 0 w 3037251"/>
                      <a:gd name="connsiteY0" fmla="*/ 0 h 5591331"/>
                      <a:gd name="connsiteX1" fmla="*/ 3028013 w 3037251"/>
                      <a:gd name="connsiteY1" fmla="*/ 2878112 h 5591331"/>
                      <a:gd name="connsiteX2" fmla="*/ 194872 w 3037251"/>
                      <a:gd name="connsiteY2" fmla="*/ 5591331 h 5591331"/>
                      <a:gd name="connsiteX0" fmla="*/ 0 w 3111988"/>
                      <a:gd name="connsiteY0" fmla="*/ 0 h 5591331"/>
                      <a:gd name="connsiteX1" fmla="*/ 3102964 w 3111988"/>
                      <a:gd name="connsiteY1" fmla="*/ 2878112 h 5591331"/>
                      <a:gd name="connsiteX2" fmla="*/ 194872 w 3111988"/>
                      <a:gd name="connsiteY2" fmla="*/ 5591331 h 5591331"/>
                      <a:gd name="connsiteX0" fmla="*/ 0 w 3067144"/>
                      <a:gd name="connsiteY0" fmla="*/ 0 h 5591331"/>
                      <a:gd name="connsiteX1" fmla="*/ 3057993 w 3067144"/>
                      <a:gd name="connsiteY1" fmla="*/ 2893102 h 5591331"/>
                      <a:gd name="connsiteX2" fmla="*/ 194872 w 3067144"/>
                      <a:gd name="connsiteY2" fmla="*/ 5591331 h 5591331"/>
                      <a:gd name="connsiteX0" fmla="*/ 0 w 3060117"/>
                      <a:gd name="connsiteY0" fmla="*/ 0 h 5591331"/>
                      <a:gd name="connsiteX1" fmla="*/ 3057993 w 3060117"/>
                      <a:gd name="connsiteY1" fmla="*/ 2893102 h 5591331"/>
                      <a:gd name="connsiteX2" fmla="*/ 194872 w 3060117"/>
                      <a:gd name="connsiteY2" fmla="*/ 5591331 h 5591331"/>
                      <a:gd name="connsiteX0" fmla="*/ 2863121 w 2865245"/>
                      <a:gd name="connsiteY0" fmla="*/ 0 h 2698229"/>
                      <a:gd name="connsiteX1" fmla="*/ 0 w 2865245"/>
                      <a:gd name="connsiteY1" fmla="*/ 2698229 h 2698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65245" h="2698229">
                        <a:moveTo>
                          <a:pt x="2863121" y="0"/>
                        </a:moveTo>
                        <a:cubicBezTo>
                          <a:pt x="2955560" y="1306644"/>
                          <a:pt x="0" y="2698229"/>
                          <a:pt x="0" y="2698229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" name="Oval 26"/>
              <p:cNvSpPr/>
              <p:nvPr/>
            </p:nvSpPr>
            <p:spPr>
              <a:xfrm>
                <a:off x="6206970" y="3590188"/>
                <a:ext cx="136800" cy="1368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542785" y="3465677"/>
                    <a:ext cx="30573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𝑃𝑜𝑖𝑛𝑡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𝑐𝑙𝑜𝑠𝑒𝑠𝑡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𝑎𝑝𝑝𝑟𝑜𝑎𝑐h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2785" y="3465677"/>
                    <a:ext cx="3057312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88" t="-142000" r="-1383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2950847" y="981325"/>
              <a:ext cx="1939951" cy="5526362"/>
              <a:chOff x="9009597" y="917792"/>
              <a:chExt cx="1939951" cy="5526362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9010962" y="3581033"/>
                <a:ext cx="1938586" cy="2863121"/>
              </a:xfrm>
              <a:custGeom>
                <a:avLst/>
                <a:gdLst>
                  <a:gd name="connsiteX0" fmla="*/ 14990 w 1933735"/>
                  <a:gd name="connsiteY0" fmla="*/ 0 h 5756222"/>
                  <a:gd name="connsiteX1" fmla="*/ 1933731 w 1933735"/>
                  <a:gd name="connsiteY1" fmla="*/ 2893101 h 5756222"/>
                  <a:gd name="connsiteX2" fmla="*/ 0 w 1933735"/>
                  <a:gd name="connsiteY2" fmla="*/ 5756222 h 5756222"/>
                  <a:gd name="connsiteX0" fmla="*/ 14990 w 1946040"/>
                  <a:gd name="connsiteY0" fmla="*/ 0 h 5756222"/>
                  <a:gd name="connsiteX1" fmla="*/ 1933731 w 1946040"/>
                  <a:gd name="connsiteY1" fmla="*/ 2893101 h 5756222"/>
                  <a:gd name="connsiteX2" fmla="*/ 0 w 1946040"/>
                  <a:gd name="connsiteY2" fmla="*/ 5756222 h 5756222"/>
                  <a:gd name="connsiteX0" fmla="*/ 14990 w 1934017"/>
                  <a:gd name="connsiteY0" fmla="*/ 0 h 5756222"/>
                  <a:gd name="connsiteX1" fmla="*/ 1933731 w 1934017"/>
                  <a:gd name="connsiteY1" fmla="*/ 2893101 h 5756222"/>
                  <a:gd name="connsiteX2" fmla="*/ 0 w 1934017"/>
                  <a:gd name="connsiteY2" fmla="*/ 5756222 h 5756222"/>
                  <a:gd name="connsiteX0" fmla="*/ 14990 w 1933962"/>
                  <a:gd name="connsiteY0" fmla="*/ 0 h 5756222"/>
                  <a:gd name="connsiteX1" fmla="*/ 1933731 w 1933962"/>
                  <a:gd name="connsiteY1" fmla="*/ 2893101 h 5756222"/>
                  <a:gd name="connsiteX2" fmla="*/ 0 w 1933962"/>
                  <a:gd name="connsiteY2" fmla="*/ 5756222 h 5756222"/>
                  <a:gd name="connsiteX0" fmla="*/ 14990 w 1938586"/>
                  <a:gd name="connsiteY0" fmla="*/ 0 h 5756222"/>
                  <a:gd name="connsiteX1" fmla="*/ 1933731 w 1938586"/>
                  <a:gd name="connsiteY1" fmla="*/ 2893101 h 5756222"/>
                  <a:gd name="connsiteX2" fmla="*/ 0 w 1938586"/>
                  <a:gd name="connsiteY2" fmla="*/ 5756222 h 5756222"/>
                  <a:gd name="connsiteX0" fmla="*/ 1933731 w 1938586"/>
                  <a:gd name="connsiteY0" fmla="*/ 0 h 2863121"/>
                  <a:gd name="connsiteX1" fmla="*/ 0 w 1938586"/>
                  <a:gd name="connsiteY1" fmla="*/ 2863121 h 286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8586" h="2863121">
                    <a:moveTo>
                      <a:pt x="1933731" y="0"/>
                    </a:moveTo>
                    <a:cubicBezTo>
                      <a:pt x="2051154" y="1064301"/>
                      <a:pt x="0" y="2863121"/>
                      <a:pt x="0" y="286312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flipV="1">
                <a:off x="9009597" y="917792"/>
                <a:ext cx="1938586" cy="2863121"/>
              </a:xfrm>
              <a:custGeom>
                <a:avLst/>
                <a:gdLst>
                  <a:gd name="connsiteX0" fmla="*/ 14990 w 1933735"/>
                  <a:gd name="connsiteY0" fmla="*/ 0 h 5756222"/>
                  <a:gd name="connsiteX1" fmla="*/ 1933731 w 1933735"/>
                  <a:gd name="connsiteY1" fmla="*/ 2893101 h 5756222"/>
                  <a:gd name="connsiteX2" fmla="*/ 0 w 1933735"/>
                  <a:gd name="connsiteY2" fmla="*/ 5756222 h 5756222"/>
                  <a:gd name="connsiteX0" fmla="*/ 14990 w 1946040"/>
                  <a:gd name="connsiteY0" fmla="*/ 0 h 5756222"/>
                  <a:gd name="connsiteX1" fmla="*/ 1933731 w 1946040"/>
                  <a:gd name="connsiteY1" fmla="*/ 2893101 h 5756222"/>
                  <a:gd name="connsiteX2" fmla="*/ 0 w 1946040"/>
                  <a:gd name="connsiteY2" fmla="*/ 5756222 h 5756222"/>
                  <a:gd name="connsiteX0" fmla="*/ 14990 w 1934017"/>
                  <a:gd name="connsiteY0" fmla="*/ 0 h 5756222"/>
                  <a:gd name="connsiteX1" fmla="*/ 1933731 w 1934017"/>
                  <a:gd name="connsiteY1" fmla="*/ 2893101 h 5756222"/>
                  <a:gd name="connsiteX2" fmla="*/ 0 w 1934017"/>
                  <a:gd name="connsiteY2" fmla="*/ 5756222 h 5756222"/>
                  <a:gd name="connsiteX0" fmla="*/ 14990 w 1933962"/>
                  <a:gd name="connsiteY0" fmla="*/ 0 h 5756222"/>
                  <a:gd name="connsiteX1" fmla="*/ 1933731 w 1933962"/>
                  <a:gd name="connsiteY1" fmla="*/ 2893101 h 5756222"/>
                  <a:gd name="connsiteX2" fmla="*/ 0 w 1933962"/>
                  <a:gd name="connsiteY2" fmla="*/ 5756222 h 5756222"/>
                  <a:gd name="connsiteX0" fmla="*/ 14990 w 1938586"/>
                  <a:gd name="connsiteY0" fmla="*/ 0 h 5756222"/>
                  <a:gd name="connsiteX1" fmla="*/ 1933731 w 1938586"/>
                  <a:gd name="connsiteY1" fmla="*/ 2893101 h 5756222"/>
                  <a:gd name="connsiteX2" fmla="*/ 0 w 1938586"/>
                  <a:gd name="connsiteY2" fmla="*/ 5756222 h 5756222"/>
                  <a:gd name="connsiteX0" fmla="*/ 1933731 w 1938586"/>
                  <a:gd name="connsiteY0" fmla="*/ 0 h 2863121"/>
                  <a:gd name="connsiteX1" fmla="*/ 0 w 1938586"/>
                  <a:gd name="connsiteY1" fmla="*/ 2863121 h 286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8586" h="2863121">
                    <a:moveTo>
                      <a:pt x="1933731" y="0"/>
                    </a:moveTo>
                    <a:cubicBezTo>
                      <a:pt x="2051154" y="1064301"/>
                      <a:pt x="0" y="2863121"/>
                      <a:pt x="0" y="286312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7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359943" y="3614970"/>
            <a:ext cx="2926111" cy="2776977"/>
            <a:chOff x="7900266" y="730021"/>
            <a:chExt cx="2926111" cy="2776977"/>
          </a:xfrm>
        </p:grpSpPr>
        <p:grpSp>
          <p:nvGrpSpPr>
            <p:cNvPr id="229" name="Group 228"/>
            <p:cNvGrpSpPr/>
            <p:nvPr/>
          </p:nvGrpSpPr>
          <p:grpSpPr>
            <a:xfrm>
              <a:off x="7900266" y="730021"/>
              <a:ext cx="2767326" cy="2776977"/>
              <a:chOff x="8533612" y="561437"/>
              <a:chExt cx="2767326" cy="2776977"/>
            </a:xfrm>
          </p:grpSpPr>
          <p:sp>
            <p:nvSpPr>
              <p:cNvPr id="230" name="Arc 229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8533612" y="561437"/>
                <a:ext cx="2767326" cy="2776977"/>
                <a:chOff x="8533612" y="561437"/>
                <a:chExt cx="2767326" cy="2776977"/>
              </a:xfrm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8548603" y="561437"/>
                  <a:ext cx="2752335" cy="2776977"/>
                  <a:chOff x="3238842" y="2822546"/>
                  <a:chExt cx="2752335" cy="2776977"/>
                </a:xfrm>
              </p:grpSpPr>
              <p:cxnSp>
                <p:nvCxnSpPr>
                  <p:cNvPr id="236" name="Straight Connector 235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3238842" y="2822546"/>
                    <a:ext cx="2752335" cy="2776977"/>
                    <a:chOff x="4932485" y="2609916"/>
                    <a:chExt cx="2752335" cy="2776977"/>
                  </a:xfrm>
                </p:grpSpPr>
                <p:grpSp>
                  <p:nvGrpSpPr>
                    <p:cNvPr id="247" name="Group 246"/>
                    <p:cNvGrpSpPr/>
                    <p:nvPr/>
                  </p:nvGrpSpPr>
                  <p:grpSpPr>
                    <a:xfrm>
                      <a:off x="4932485" y="2805310"/>
                      <a:ext cx="2365130" cy="2365130"/>
                      <a:chOff x="5099539" y="1274206"/>
                      <a:chExt cx="2365130" cy="2365130"/>
                    </a:xfrm>
                  </p:grpSpPr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5099539" y="1274206"/>
                        <a:ext cx="2365130" cy="236513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7313935" y="1897522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 flipH="1">
                      <a:off x="6100201" y="2609916"/>
                      <a:ext cx="14849" cy="27769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9" name="TextBox 248"/>
                        <p:cNvSpPr txBox="1"/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9" name="TextBox 2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33" name="Arc 232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/>
                <p:cNvSpPr txBox="1"/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3" name="TextBox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2258" r="-26087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Straight Arrow Connector 263"/>
            <p:cNvCxnSpPr/>
            <p:nvPr/>
          </p:nvCxnSpPr>
          <p:spPr>
            <a:xfrm flipH="1">
              <a:off x="9563829" y="1617678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flipV="1">
              <a:off x="10205084" y="1288362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5011163" y="3573388"/>
            <a:ext cx="2962334" cy="2776977"/>
            <a:chOff x="6535559" y="3464314"/>
            <a:chExt cx="2962334" cy="2776977"/>
          </a:xfrm>
        </p:grpSpPr>
        <p:grpSp>
          <p:nvGrpSpPr>
            <p:cNvPr id="290" name="Group 289"/>
            <p:cNvGrpSpPr/>
            <p:nvPr/>
          </p:nvGrpSpPr>
          <p:grpSpPr>
            <a:xfrm>
              <a:off x="6535559" y="3464314"/>
              <a:ext cx="2549433" cy="2776977"/>
              <a:chOff x="8364300" y="561437"/>
              <a:chExt cx="2549433" cy="2776977"/>
            </a:xfrm>
          </p:grpSpPr>
          <p:sp>
            <p:nvSpPr>
              <p:cNvPr id="291" name="Arc 290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8364300" y="561437"/>
                <a:ext cx="2549433" cy="2776977"/>
                <a:chOff x="8364300" y="561437"/>
                <a:chExt cx="2549433" cy="2776977"/>
              </a:xfrm>
            </p:grpSpPr>
            <p:grpSp>
              <p:nvGrpSpPr>
                <p:cNvPr id="296" name="Group 295"/>
                <p:cNvGrpSpPr/>
                <p:nvPr/>
              </p:nvGrpSpPr>
              <p:grpSpPr>
                <a:xfrm>
                  <a:off x="8364300" y="561437"/>
                  <a:ext cx="2549433" cy="2776977"/>
                  <a:chOff x="3054539" y="2822546"/>
                  <a:chExt cx="2549433" cy="2776977"/>
                </a:xfrm>
              </p:grpSpPr>
              <p:cxnSp>
                <p:nvCxnSpPr>
                  <p:cNvPr id="297" name="Straight Connector 296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 flipV="1">
                    <a:off x="4422756" y="3686149"/>
                    <a:ext cx="1075452" cy="120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1" name="Group 300"/>
                  <p:cNvGrpSpPr/>
                  <p:nvPr/>
                </p:nvGrpSpPr>
                <p:grpSpPr>
                  <a:xfrm>
                    <a:off x="3054539" y="2822546"/>
                    <a:ext cx="2549433" cy="2776977"/>
                    <a:chOff x="3054539" y="2807556"/>
                    <a:chExt cx="2549433" cy="2776977"/>
                  </a:xfrm>
                </p:grpSpPr>
                <p:grpSp>
                  <p:nvGrpSpPr>
                    <p:cNvPr id="302" name="Group 301"/>
                    <p:cNvGrpSpPr/>
                    <p:nvPr/>
                  </p:nvGrpSpPr>
                  <p:grpSpPr>
                    <a:xfrm>
                      <a:off x="3238842" y="2807556"/>
                      <a:ext cx="2365130" cy="2776977"/>
                      <a:chOff x="2802071" y="2957660"/>
                      <a:chExt cx="2365130" cy="2776977"/>
                    </a:xfrm>
                  </p:grpSpPr>
                  <p:grpSp>
                    <p:nvGrpSpPr>
                      <p:cNvPr id="305" name="Group 304"/>
                      <p:cNvGrpSpPr/>
                      <p:nvPr/>
                    </p:nvGrpSpPr>
                    <p:grpSpPr>
                      <a:xfrm>
                        <a:off x="2802071" y="2957660"/>
                        <a:ext cx="2365130" cy="2776977"/>
                        <a:chOff x="4932485" y="2609916"/>
                        <a:chExt cx="2365130" cy="2776977"/>
                      </a:xfrm>
                    </p:grpSpPr>
                    <p:grpSp>
                      <p:nvGrpSpPr>
                        <p:cNvPr id="308" name="Group 307"/>
                        <p:cNvGrpSpPr/>
                        <p:nvPr/>
                      </p:nvGrpSpPr>
                      <p:grpSpPr>
                        <a:xfrm>
                          <a:off x="4932485" y="2805310"/>
                          <a:ext cx="2365130" cy="2365130"/>
                          <a:chOff x="5099539" y="1274206"/>
                          <a:chExt cx="2365130" cy="2365130"/>
                        </a:xfrm>
                      </p:grpSpPr>
                      <p:sp>
                        <p:nvSpPr>
                          <p:cNvPr id="311" name="Oval 310"/>
                          <p:cNvSpPr/>
                          <p:nvPr/>
                        </p:nvSpPr>
                        <p:spPr>
                          <a:xfrm>
                            <a:off x="5099539" y="1274206"/>
                            <a:ext cx="2365130" cy="2365130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2" name="Oval 311"/>
                          <p:cNvSpPr/>
                          <p:nvPr/>
                        </p:nvSpPr>
                        <p:spPr>
                          <a:xfrm>
                            <a:off x="7313935" y="1897522"/>
                            <a:ext cx="120943" cy="11976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09" name="Straight Connector 308"/>
                        <p:cNvCxnSpPr/>
                        <p:nvPr/>
                      </p:nvCxnSpPr>
                      <p:spPr>
                        <a:xfrm flipH="1">
                          <a:off x="6100201" y="2609916"/>
                          <a:ext cx="14849" cy="277697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06" name="Arc 305"/>
                      <p:cNvSpPr/>
                      <p:nvPr/>
                    </p:nvSpPr>
                    <p:spPr>
                      <a:xfrm>
                        <a:off x="2916847" y="3705225"/>
                        <a:ext cx="2120801" cy="268934"/>
                      </a:xfrm>
                      <a:prstGeom prst="arc">
                        <a:avLst>
                          <a:gd name="adj1" fmla="val 10819517"/>
                          <a:gd name="adj2" fmla="val 21596417"/>
                        </a:avLst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Arc 306"/>
                      <p:cNvSpPr/>
                      <p:nvPr/>
                    </p:nvSpPr>
                    <p:spPr>
                      <a:xfrm>
                        <a:off x="2933137" y="3709283"/>
                        <a:ext cx="2120801" cy="268934"/>
                      </a:xfrm>
                      <a:prstGeom prst="arc">
                        <a:avLst>
                          <a:gd name="adj1" fmla="val 31471"/>
                          <a:gd name="adj2" fmla="val 10840678"/>
                        </a:avLst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3" name="Arc 302"/>
                    <p:cNvSpPr/>
                    <p:nvPr/>
                  </p:nvSpPr>
                  <p:spPr>
                    <a:xfrm>
                      <a:off x="3054539" y="3499600"/>
                      <a:ext cx="2215976" cy="391388"/>
                    </a:xfrm>
                    <a:prstGeom prst="arc">
                      <a:avLst>
                        <a:gd name="adj1" fmla="val 9094244"/>
                        <a:gd name="adj2" fmla="val 11497263"/>
                      </a:avLst>
                    </a:prstGeom>
                    <a:ln w="571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4" name="TextBox 303"/>
                        <p:cNvSpPr txBox="1"/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4" name="TextBox 30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9302" r="-9302"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4" name="Arc 293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0645" r="-26087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 flipH="1">
              <a:off x="8367286" y="4380437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V="1">
              <a:off x="8993175" y="3860376"/>
              <a:ext cx="272864" cy="5065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9" name="Group 338"/>
          <p:cNvGrpSpPr/>
          <p:nvPr/>
        </p:nvGrpSpPr>
        <p:grpSpPr>
          <a:xfrm>
            <a:off x="8203387" y="3816942"/>
            <a:ext cx="1602802" cy="1414582"/>
            <a:chOff x="10062571" y="3779417"/>
            <a:chExt cx="1602802" cy="1414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/>
                <p:cNvSpPr txBox="1"/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9" name="TextBox 3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645" r="-27174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Straight Arrow Connector 329"/>
            <p:cNvCxnSpPr/>
            <p:nvPr/>
          </p:nvCxnSpPr>
          <p:spPr>
            <a:xfrm flipH="1">
              <a:off x="10062571" y="4579969"/>
              <a:ext cx="1069251" cy="5022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V="1">
              <a:off x="11136416" y="3779417"/>
              <a:ext cx="415230" cy="789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77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3" name="Oval 332"/>
            <p:cNvSpPr/>
            <p:nvPr/>
          </p:nvSpPr>
          <p:spPr>
            <a:xfrm>
              <a:off x="11069266" y="4494692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0403083" y="3935678"/>
            <a:ext cx="1470678" cy="1280858"/>
            <a:chOff x="9966150" y="5283669"/>
            <a:chExt cx="1470678" cy="1280858"/>
          </a:xfrm>
        </p:grpSpPr>
        <p:grpSp>
          <p:nvGrpSpPr>
            <p:cNvPr id="353" name="Group 352"/>
            <p:cNvGrpSpPr/>
            <p:nvPr/>
          </p:nvGrpSpPr>
          <p:grpSpPr>
            <a:xfrm>
              <a:off x="9996130" y="5283669"/>
              <a:ext cx="1440698" cy="868412"/>
              <a:chOff x="10224675" y="3625270"/>
              <a:chExt cx="1440698" cy="868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/>
                  <p:cNvSpPr txBox="1"/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4" name="TextBox 3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32787" r="-26087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5" name="Straight Arrow Connector 354"/>
              <p:cNvCxnSpPr/>
              <p:nvPr/>
            </p:nvCxnSpPr>
            <p:spPr>
              <a:xfrm flipH="1">
                <a:off x="10224675" y="3779920"/>
                <a:ext cx="1246577" cy="58651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/>
              <p:nvPr/>
            </p:nvCxnSpPr>
            <p:spPr>
              <a:xfrm flipV="1">
                <a:off x="11199766" y="3764428"/>
                <a:ext cx="366870" cy="7072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/>
                  <p:cNvSpPr txBox="1"/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7" name="TextBox 3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887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9" name="Straight Arrow Connector 358"/>
            <p:cNvCxnSpPr/>
            <p:nvPr/>
          </p:nvCxnSpPr>
          <p:spPr>
            <a:xfrm flipH="1">
              <a:off x="9966150" y="6140591"/>
              <a:ext cx="960101" cy="43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522" t="-33333" r="-6522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2975407" y="565007"/>
            <a:ext cx="3826535" cy="1524684"/>
            <a:chOff x="1039675" y="4339492"/>
            <a:chExt cx="3826535" cy="1524684"/>
          </a:xfrm>
        </p:grpSpPr>
        <p:grpSp>
          <p:nvGrpSpPr>
            <p:cNvPr id="56" name="Group 55"/>
            <p:cNvGrpSpPr/>
            <p:nvPr/>
          </p:nvGrpSpPr>
          <p:grpSpPr>
            <a:xfrm>
              <a:off x="1190235" y="4339492"/>
              <a:ext cx="3675975" cy="1524684"/>
              <a:chOff x="1190235" y="4339492"/>
              <a:chExt cx="3675975" cy="1524684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368037" y="5116975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541124" y="5280917"/>
                <a:ext cx="32260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Connector 62"/>
              <p:cNvCxnSpPr/>
              <p:nvPr/>
            </p:nvCxnSpPr>
            <p:spPr>
              <a:xfrm flipV="1">
                <a:off x="1530850" y="533122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Connector 64"/>
              <p:cNvCxnSpPr/>
              <p:nvPr/>
            </p:nvCxnSpPr>
            <p:spPr>
              <a:xfrm flipV="1">
                <a:off x="2067553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3253311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11" r="-851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000" r="-4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flipH="1">
                <a:off x="1190235" y="4841808"/>
                <a:ext cx="9181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421" t="-35714" r="-1368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Oval 56"/>
            <p:cNvSpPr/>
            <p:nvPr/>
          </p:nvSpPr>
          <p:spPr>
            <a:xfrm>
              <a:off x="2002647" y="521826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4143697" y="2110754"/>
            <a:ext cx="4663701" cy="1490421"/>
            <a:chOff x="1503335" y="1300565"/>
            <a:chExt cx="4663701" cy="1490421"/>
          </a:xfrm>
        </p:grpSpPr>
        <p:sp>
          <p:nvSpPr>
            <p:cNvPr id="72" name="Oval 71"/>
            <p:cNvSpPr/>
            <p:nvPr/>
          </p:nvSpPr>
          <p:spPr>
            <a:xfrm>
              <a:off x="1503335" y="1642820"/>
              <a:ext cx="1224366" cy="8059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606515" y="1300565"/>
              <a:ext cx="560521" cy="14904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266270" y="1874648"/>
              <a:ext cx="1755182" cy="342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5714" r="-2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727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647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1563" y="786025"/>
            <a:ext cx="9892605" cy="4949538"/>
            <a:chOff x="41563" y="786025"/>
            <a:chExt cx="9892605" cy="4949538"/>
          </a:xfrm>
        </p:grpSpPr>
        <p:sp>
          <p:nvSpPr>
            <p:cNvPr id="2" name="Rectangle 1"/>
            <p:cNvSpPr/>
            <p:nvPr/>
          </p:nvSpPr>
          <p:spPr>
            <a:xfrm>
              <a:off x="1066800" y="803564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27018" y="1267696"/>
              <a:ext cx="1828799" cy="4177140"/>
              <a:chOff x="5805056" y="1385455"/>
              <a:chExt cx="1828799" cy="41771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846618" y="786025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06836" y="1250157"/>
              <a:ext cx="1828799" cy="4177140"/>
              <a:chOff x="5805056" y="1385455"/>
              <a:chExt cx="1828799" cy="417714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Isosceles Triangle 15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992443" y="190321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996248" y="180233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052914" y="1967128"/>
              <a:ext cx="0" cy="1139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6499" y="803564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9056719" y="786025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/>
            <p:cNvSpPr/>
            <p:nvPr/>
          </p:nvSpPr>
          <p:spPr>
            <a:xfrm rot="16200000">
              <a:off x="9166328" y="165342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5932" t="-33333" r="-52542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blipFill>
                  <a:blip r:embed="rId5"/>
                  <a:stretch>
                    <a:fillRect l="-18367" t="-30645" r="-7346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1563" y="5465395"/>
              <a:ext cx="4862486" cy="2701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20867076">
              <a:off x="5816584" y="3062848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867076">
              <a:off x="1066741" y="3016204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9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1524835" y="4019454"/>
            <a:ext cx="4270787" cy="2607216"/>
            <a:chOff x="1524835" y="4095654"/>
            <a:chExt cx="4270787" cy="260721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508311" y="4439587"/>
              <a:ext cx="0" cy="1573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524835" y="6013554"/>
              <a:ext cx="39669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407104" y="6120467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104" y="6120467"/>
                  <a:ext cx="213199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5714" r="-2571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869430" y="5897537"/>
              <a:ext cx="3351471" cy="194874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454894" y="4747902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683743" y="4513222"/>
                  <a:ext cx="235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743" y="4513222"/>
                  <a:ext cx="235513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513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581076" y="5859665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1076" y="5859665"/>
                  <a:ext cx="214546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345312" y="4095654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312" y="4095654"/>
                  <a:ext cx="219163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360247" y="6395093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247" y="6395093"/>
                  <a:ext cx="479747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127" r="-11392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 flipH="1">
              <a:off x="1805141" y="655636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868916" y="6548982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104490" y="6388010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490" y="6388010"/>
                  <a:ext cx="479747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127" r="-1139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/>
            <p:nvPr/>
          </p:nvCxnSpPr>
          <p:spPr>
            <a:xfrm flipH="1">
              <a:off x="3549384" y="6549277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613159" y="6541899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00137" y="609443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137" y="6094434"/>
                  <a:ext cx="294824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3175416" y="5182277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416" y="5182277"/>
                  <a:ext cx="2120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1429" r="-2571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rot="5400000" flipH="1">
              <a:off x="3103350" y="5013054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rot="5400000" flipV="1">
              <a:off x="3101439" y="5648793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547719" y="4104651"/>
            <a:ext cx="4270787" cy="2580198"/>
            <a:chOff x="6547719" y="4213508"/>
            <a:chExt cx="4270787" cy="2580198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8531195" y="4439587"/>
              <a:ext cx="0" cy="1573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6547719" y="6013554"/>
              <a:ext cx="39669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8429988" y="6120467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988" y="6120467"/>
                  <a:ext cx="213199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5714" r="-25714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Rectangle 83"/>
            <p:cNvSpPr/>
            <p:nvPr/>
          </p:nvSpPr>
          <p:spPr>
            <a:xfrm>
              <a:off x="6892314" y="5897537"/>
              <a:ext cx="3351471" cy="194874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623864" y="4456251"/>
                  <a:ext cx="235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864" y="4456251"/>
                  <a:ext cx="235513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3684" r="-2105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0603960" y="5859665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3960" y="5859665"/>
                  <a:ext cx="21454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111" r="-833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8162563" y="4213508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563" y="4213508"/>
                  <a:ext cx="219163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/>
            <p:cNvCxnSpPr>
              <a:stCxn id="128" idx="5"/>
              <a:endCxn id="97" idx="0"/>
            </p:cNvCxnSpPr>
            <p:nvPr/>
          </p:nvCxnSpPr>
          <p:spPr>
            <a:xfrm>
              <a:off x="8569212" y="4837940"/>
              <a:ext cx="1199381" cy="105134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9993850" y="6286131"/>
              <a:ext cx="32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255885" y="6286131"/>
              <a:ext cx="32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993850" y="6166755"/>
              <a:ext cx="0" cy="23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9606251" y="6169192"/>
              <a:ext cx="0" cy="23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9664095" y="612617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095" y="6126173"/>
                  <a:ext cx="21204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42857" r="-77143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angle 96"/>
            <p:cNvSpPr/>
            <p:nvPr/>
          </p:nvSpPr>
          <p:spPr>
            <a:xfrm>
              <a:off x="9678593" y="5889282"/>
              <a:ext cx="180000" cy="19487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7442210" y="6485929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210" y="6485929"/>
                  <a:ext cx="479747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1392" r="-1012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/>
            <p:nvPr/>
          </p:nvCxnSpPr>
          <p:spPr>
            <a:xfrm flipH="1">
              <a:off x="6887104" y="6647196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7950879" y="6639818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9186453" y="6478846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6453" y="6478846"/>
                  <a:ext cx="479747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392" r="-1012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/>
            <p:nvPr/>
          </p:nvCxnSpPr>
          <p:spPr>
            <a:xfrm flipH="1">
              <a:off x="8631347" y="6640113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9695122" y="6632735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212835" y="5164094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835" y="5164094"/>
                  <a:ext cx="212046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8571" r="-28571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/>
            <p:cNvCxnSpPr/>
            <p:nvPr/>
          </p:nvCxnSpPr>
          <p:spPr>
            <a:xfrm rot="5400000" flipH="1">
              <a:off x="8140769" y="4994871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V="1">
              <a:off x="8138858" y="5630610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8570788" y="4827778"/>
              <a:ext cx="453291" cy="3911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8674614" y="4667849"/>
                  <a:ext cx="586553" cy="3080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4614" y="4667849"/>
                  <a:ext cx="586553" cy="30804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t="-36000" r="-4479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8546752" y="4918869"/>
                  <a:ext cx="222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752" y="4918869"/>
                  <a:ext cx="222305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27"/>
            <p:cNvSpPr/>
            <p:nvPr/>
          </p:nvSpPr>
          <p:spPr>
            <a:xfrm>
              <a:off x="8477028" y="4745756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15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16056</TotalTime>
  <Words>266</Words>
  <Application>Microsoft Macintosh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277</cp:revision>
  <dcterms:created xsi:type="dcterms:W3CDTF">2017-07-11T12:03:09Z</dcterms:created>
  <dcterms:modified xsi:type="dcterms:W3CDTF">2018-08-14T15:08:48Z</dcterms:modified>
</cp:coreProperties>
</file>