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7"/>
    <p:restoredTop sz="55685" autoAdjust="0"/>
  </p:normalViewPr>
  <p:slideViewPr>
    <p:cSldViewPr snapToGrid="0">
      <p:cViewPr>
        <p:scale>
          <a:sx n="90" d="100"/>
          <a:sy n="90" d="100"/>
        </p:scale>
        <p:origin x="-3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0" Type="http://schemas.openxmlformats.org/officeDocument/2006/relationships/image" Target="../media/image420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6" Type="http://schemas.openxmlformats.org/officeDocument/2006/relationships/image" Target="../media/image49.png"/><Relationship Id="rId31" Type="http://schemas.openxmlformats.org/officeDocument/2006/relationships/image" Target="../media/image44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991304" y="502661"/>
            <a:ext cx="10395501" cy="5716309"/>
            <a:chOff x="991304" y="502661"/>
            <a:chExt cx="10395501" cy="5716309"/>
          </a:xfrm>
        </p:grpSpPr>
        <p:grpSp>
          <p:nvGrpSpPr>
            <p:cNvPr id="46" name="Group 45"/>
            <p:cNvGrpSpPr/>
            <p:nvPr/>
          </p:nvGrpSpPr>
          <p:grpSpPr>
            <a:xfrm>
              <a:off x="2818917" y="502661"/>
              <a:ext cx="8567888" cy="5716309"/>
              <a:chOff x="556980" y="518703"/>
              <a:chExt cx="8567888" cy="571630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715099" y="518703"/>
                <a:ext cx="4409769" cy="5716309"/>
                <a:chOff x="4988050" y="443097"/>
                <a:chExt cx="4409769" cy="571630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6604315" y="917054"/>
                  <a:ext cx="2428844" cy="4872942"/>
                  <a:chOff x="3134974" y="805562"/>
                  <a:chExt cx="2428844" cy="4872942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 rot="16200000">
                    <a:off x="3989614" y="2929470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6200000">
                    <a:off x="1722863" y="2217673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6200000">
                    <a:off x="1931405" y="2493734"/>
                    <a:ext cx="4340508" cy="147344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3780534" y="1077569"/>
                    <a:ext cx="567158" cy="1609800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 flipV="1">
                    <a:off x="3792836" y="3770963"/>
                    <a:ext cx="554856" cy="1629748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 rot="16200000">
                    <a:off x="3633688" y="3009160"/>
                    <a:ext cx="1282224" cy="427574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 flipH="1">
                  <a:off x="7192935" y="2420038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flipH="1">
                  <a:off x="6155842" y="1587107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4988050" y="443097"/>
                  <a:ext cx="4409769" cy="5716309"/>
                </a:xfrm>
                <a:prstGeom prst="arc">
                  <a:avLst>
                    <a:gd name="adj1" fmla="val 17604646"/>
                    <a:gd name="adj2" fmla="val 406536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980" y="917055"/>
                <a:ext cx="2907247" cy="4872942"/>
                <a:chOff x="556980" y="917055"/>
                <a:chExt cx="2907247" cy="4872942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035383" y="917055"/>
                  <a:ext cx="2428844" cy="4872942"/>
                  <a:chOff x="5377361" y="849819"/>
                  <a:chExt cx="2428844" cy="4872942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16200000">
                    <a:off x="6232001" y="2973727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rot="16200000">
                    <a:off x="3965250" y="2261930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 rot="16200000">
                    <a:off x="4162984" y="2527184"/>
                    <a:ext cx="4340507" cy="1495063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16200000">
                    <a:off x="4342392" y="2579269"/>
                    <a:ext cx="4097438" cy="13793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6090156" y="1255051"/>
                    <a:ext cx="567158" cy="1490021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 flipV="1">
                    <a:off x="6089011" y="3815220"/>
                    <a:ext cx="554856" cy="1489942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 rot="16200000">
                    <a:off x="6002393" y="3072159"/>
                    <a:ext cx="1202802" cy="415723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Arc 32"/>
                <p:cNvSpPr/>
                <p:nvPr/>
              </p:nvSpPr>
              <p:spPr>
                <a:xfrm flipH="1">
                  <a:off x="1594073" y="2454949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flipH="1">
                  <a:off x="556980" y="1622018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H="1">
              <a:off x="3224463" y="4620126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embrane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 flipV="1">
              <a:off x="1965459" y="1953060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 i="0" smtClean="0">
                            <a:latin typeface="Cambria Math" charset="0"/>
                            <a:cs typeface="Arial" panose="020B060402020202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Front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3649579" y="502661"/>
              <a:ext cx="12829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58626" y="403411"/>
            <a:ext cx="8764821" cy="3966883"/>
            <a:chOff x="1045179" y="1183341"/>
            <a:chExt cx="8764821" cy="396688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00" b="28655"/>
            <a:stretch/>
          </p:blipFill>
          <p:spPr>
            <a:xfrm>
              <a:off x="1045179" y="1183341"/>
              <a:ext cx="8764821" cy="396688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067747" y="1292337"/>
              <a:ext cx="8710169" cy="3600000"/>
              <a:chOff x="971495" y="1292337"/>
              <a:chExt cx="8710169" cy="3600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71495" y="1292337"/>
                <a:ext cx="3600000" cy="3600000"/>
                <a:chOff x="971495" y="1292337"/>
                <a:chExt cx="3600000" cy="3600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331495" y="1652337"/>
                  <a:ext cx="2880000" cy="28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91495" y="2012337"/>
                  <a:ext cx="2160000" cy="21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1495" y="237233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71495" y="1292337"/>
                  <a:ext cx="3600000" cy="360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261664" y="1382337"/>
                <a:ext cx="3420000" cy="3420000"/>
                <a:chOff x="4866001" y="1382337"/>
                <a:chExt cx="3420000" cy="3420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046001" y="1578379"/>
                  <a:ext cx="3060000" cy="30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586001" y="2102337"/>
                  <a:ext cx="1980000" cy="19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769097" y="2298379"/>
                  <a:ext cx="1620000" cy="16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866001" y="1382337"/>
                  <a:ext cx="3420000" cy="34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2724">
              <a:off x="7323074" y="2277329"/>
              <a:ext cx="1488129" cy="1488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10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6"/>
            <a:endCxn id="4" idx="6"/>
          </p:cNvCxnSpPr>
          <p:nvPr/>
        </p:nvCxnSpPr>
        <p:spPr>
          <a:xfrm>
            <a:off x="5546488" y="363359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26488" y="2193597"/>
            <a:ext cx="2880000" cy="2880000"/>
            <a:chOff x="3026488" y="2214222"/>
            <a:chExt cx="2880000" cy="2880000"/>
          </a:xfrm>
        </p:grpSpPr>
        <p:sp>
          <p:nvSpPr>
            <p:cNvPr id="4" name="Oval 3"/>
            <p:cNvSpPr/>
            <p:nvPr/>
          </p:nvSpPr>
          <p:spPr>
            <a:xfrm>
              <a:off x="3026488" y="2214222"/>
              <a:ext cx="2880000" cy="28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86488" y="257422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432870" y="3607893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432870" y="3186953"/>
              <a:ext cx="959401" cy="4569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46488" y="3658225"/>
                  <a:ext cx="347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88" y="3658225"/>
                  <a:ext cx="34708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544" r="-14035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871603" y="33753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603" y="3375375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27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704409" y="707325"/>
            <a:ext cx="9782561" cy="3123387"/>
            <a:chOff x="704409" y="707325"/>
            <a:chExt cx="9782561" cy="3123387"/>
          </a:xfrm>
        </p:grpSpPr>
        <p:grpSp>
          <p:nvGrpSpPr>
            <p:cNvPr id="4" name="Group 3"/>
            <p:cNvGrpSpPr/>
            <p:nvPr/>
          </p:nvGrpSpPr>
          <p:grpSpPr>
            <a:xfrm>
              <a:off x="704409" y="707654"/>
              <a:ext cx="4466660" cy="3086144"/>
              <a:chOff x="7211534" y="718287"/>
              <a:chExt cx="4466660" cy="308614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11534" y="1244939"/>
                <a:ext cx="4466660" cy="2559492"/>
                <a:chOff x="7211534" y="1244939"/>
                <a:chExt cx="4466660" cy="255949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11534" y="1261107"/>
                  <a:ext cx="4466660" cy="2543324"/>
                  <a:chOff x="7211534" y="1261107"/>
                  <a:chExt cx="4466660" cy="2543324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 12"/>
                  <p:cNvSpPr/>
                  <p:nvPr/>
                </p:nvSpPr>
                <p:spPr>
                  <a:xfrm flipH="1" flipV="1">
                    <a:off x="7341158" y="3024331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>
                    <a:off x="9873286" y="2691993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9808870" y="299910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4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485162" y="2691993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 flipV="1">
                  <a:off x="8191658" y="3298177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020310" y="2711617"/>
              <a:ext cx="4325213" cy="1119095"/>
              <a:chOff x="7331372" y="4369484"/>
              <a:chExt cx="4325213" cy="1119095"/>
            </a:xfrm>
          </p:grpSpPr>
          <p:sp>
            <p:nvSpPr>
              <p:cNvPr id="20" name="Freeform 19"/>
              <p:cNvSpPr/>
              <p:nvPr/>
            </p:nvSpPr>
            <p:spPr>
              <a:xfrm flipH="1">
                <a:off x="7331372" y="4471974"/>
                <a:ext cx="2560320" cy="277020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9873286" y="4376141"/>
                <a:ext cx="1770490" cy="366996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808870" y="468325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𝑟𝑒𝑓𝑙𝑒𝑐𝑡𝑒𝑑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6736" r="-6218" b="-4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𝑡𝑟𝑎𝑛𝑠𝑚𝑖𝑡𝑡𝑒𝑑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04" r="-329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191658" y="436948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020310" y="707325"/>
              <a:ext cx="4466660" cy="1513997"/>
              <a:chOff x="3422688" y="707654"/>
              <a:chExt cx="4466660" cy="151399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3422688" y="1250474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008082" y="2149295"/>
                <a:ext cx="1881266" cy="9537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959553" y="210188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273187" y="1234306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01" r="-71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621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1851" y="2841661"/>
            <a:ext cx="6862885" cy="1202964"/>
            <a:chOff x="801851" y="2729367"/>
            <a:chExt cx="6862885" cy="1202964"/>
          </a:xfrm>
        </p:grpSpPr>
        <p:grpSp>
          <p:nvGrpSpPr>
            <p:cNvPr id="45" name="Group 44"/>
            <p:cNvGrpSpPr/>
            <p:nvPr/>
          </p:nvGrpSpPr>
          <p:grpSpPr>
            <a:xfrm>
              <a:off x="1185445" y="2921412"/>
              <a:ext cx="6479291" cy="537493"/>
              <a:chOff x="1185445" y="2921412"/>
              <a:chExt cx="6479291" cy="53749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85445" y="2921412"/>
                <a:ext cx="5420406" cy="537493"/>
                <a:chOff x="718292" y="2920194"/>
                <a:chExt cx="7743441" cy="8564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 rot="-60000">
                  <a:off x="718292" y="2920194"/>
                  <a:ext cx="2040238" cy="841881"/>
                  <a:chOff x="718568" y="2893111"/>
                  <a:chExt cx="2040238" cy="841881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222991" y="2902636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731911" y="2913699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3" name="Freeform 132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40838" y="2924772"/>
                    <a:ext cx="517968" cy="810220"/>
                    <a:chOff x="1222998" y="2902646"/>
                    <a:chExt cx="517968" cy="810220"/>
                  </a:xfrm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 flipH="1">
                      <a:off x="1222998" y="290264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>
                      <a:off x="1484523" y="2922345"/>
                      <a:ext cx="256443" cy="302017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18568" y="2893111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Freeform 129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 rot="-120000">
                  <a:off x="4307062" y="2934649"/>
                  <a:ext cx="1073305" cy="841871"/>
                  <a:chOff x="2275508" y="2923438"/>
                  <a:chExt cx="2032505" cy="841871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3" name="Freeform 122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1" name="Freeform 12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 12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797771" y="2955089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9" name="Freeform 11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Freeform 11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 rot="-60000">
                  <a:off x="5370909" y="2934768"/>
                  <a:ext cx="2002958" cy="841871"/>
                  <a:chOff x="2275508" y="2923438"/>
                  <a:chExt cx="2002958" cy="841871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797771" y="2955089"/>
                    <a:ext cx="480695" cy="810220"/>
                    <a:chOff x="2779931" y="2932963"/>
                    <a:chExt cx="480695" cy="810220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3033730" y="2948914"/>
                      <a:ext cx="226896" cy="29713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26896"/>
                        <a:gd name="connsiteY0" fmla="*/ 297130 h 297130"/>
                        <a:gd name="connsiteX1" fmla="*/ 107560 w 226896"/>
                        <a:gd name="connsiteY1" fmla="*/ 73806 h 297130"/>
                        <a:gd name="connsiteX2" fmla="*/ 226896 w 226896"/>
                        <a:gd name="connsiteY2" fmla="*/ 63 h 297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6896" h="297130">
                          <a:moveTo>
                            <a:pt x="0" y="297130"/>
                          </a:moveTo>
                          <a:cubicBezTo>
                            <a:pt x="22408" y="250604"/>
                            <a:pt x="64820" y="124134"/>
                            <a:pt x="107560" y="73806"/>
                          </a:cubicBezTo>
                          <a:cubicBezTo>
                            <a:pt x="140580" y="23006"/>
                            <a:pt x="208660" y="-1402"/>
                            <a:pt x="226896" y="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-120000">
                  <a:off x="7373359" y="2944004"/>
                  <a:ext cx="1088374" cy="832346"/>
                  <a:chOff x="2209802" y="2932963"/>
                  <a:chExt cx="2061040" cy="832346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7" name="Freeform 9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3797771" y="2955089"/>
                    <a:ext cx="473071" cy="810220"/>
                    <a:chOff x="2779931" y="2932963"/>
                    <a:chExt cx="473071" cy="810220"/>
                  </a:xfrm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3033731" y="2943263"/>
                      <a:ext cx="219271" cy="302784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19270"/>
                        <a:gd name="connsiteY0" fmla="*/ 302783 h 302783"/>
                        <a:gd name="connsiteX1" fmla="*/ 107560 w 219270"/>
                        <a:gd name="connsiteY1" fmla="*/ 79459 h 302783"/>
                        <a:gd name="connsiteX2" fmla="*/ 219269 w 219270"/>
                        <a:gd name="connsiteY2" fmla="*/ 50 h 302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9270" h="302783">
                          <a:moveTo>
                            <a:pt x="0" y="302783"/>
                          </a:moveTo>
                          <a:cubicBezTo>
                            <a:pt x="22408" y="256257"/>
                            <a:pt x="64820" y="129787"/>
                            <a:pt x="107560" y="79459"/>
                          </a:cubicBezTo>
                          <a:cubicBezTo>
                            <a:pt x="140580" y="28659"/>
                            <a:pt x="201033" y="-1415"/>
                            <a:pt x="219269" y="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209802" y="2933030"/>
                    <a:ext cx="575948" cy="800631"/>
                    <a:chOff x="2714225" y="2942555"/>
                    <a:chExt cx="575948" cy="800631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714225" y="2942555"/>
                      <a:ext cx="396830" cy="800631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74684 w 397158"/>
                        <a:gd name="connsiteY0" fmla="*/ 286983 h 795183"/>
                        <a:gd name="connsiteX1" fmla="*/ 183025 w 397158"/>
                        <a:gd name="connsiteY1" fmla="*/ 642779 h 795183"/>
                        <a:gd name="connsiteX2" fmla="*/ 99401 w 397158"/>
                        <a:gd name="connsiteY2" fmla="*/ 795179 h 795183"/>
                        <a:gd name="connsiteX3" fmla="*/ 145 w 397158"/>
                        <a:gd name="connsiteY3" fmla="*/ 646687 h 795183"/>
                        <a:gd name="connsiteX4" fmla="*/ 79863 w 397158"/>
                        <a:gd name="connsiteY4" fmla="*/ 286006 h 795183"/>
                        <a:gd name="connsiteX5" fmla="*/ 182244 w 397158"/>
                        <a:gd name="connsiteY5" fmla="*/ 63659 h 795183"/>
                        <a:gd name="connsiteX6" fmla="*/ 397157 w 397158"/>
                        <a:gd name="connsiteY6" fmla="*/ 101 h 795183"/>
                        <a:gd name="connsiteX0" fmla="*/ 74684 w 397807"/>
                        <a:gd name="connsiteY0" fmla="*/ 276189 h 784389"/>
                        <a:gd name="connsiteX1" fmla="*/ 183025 w 397807"/>
                        <a:gd name="connsiteY1" fmla="*/ 631985 h 784389"/>
                        <a:gd name="connsiteX2" fmla="*/ 99401 w 397807"/>
                        <a:gd name="connsiteY2" fmla="*/ 784385 h 784389"/>
                        <a:gd name="connsiteX3" fmla="*/ 145 w 397807"/>
                        <a:gd name="connsiteY3" fmla="*/ 635893 h 784389"/>
                        <a:gd name="connsiteX4" fmla="*/ 79863 w 397807"/>
                        <a:gd name="connsiteY4" fmla="*/ 275212 h 784389"/>
                        <a:gd name="connsiteX5" fmla="*/ 182244 w 397807"/>
                        <a:gd name="connsiteY5" fmla="*/ 52865 h 784389"/>
                        <a:gd name="connsiteX6" fmla="*/ 397806 w 397807"/>
                        <a:gd name="connsiteY6" fmla="*/ 255 h 784389"/>
                        <a:gd name="connsiteX0" fmla="*/ 74684 w 396833"/>
                        <a:gd name="connsiteY0" fmla="*/ 292431 h 800631"/>
                        <a:gd name="connsiteX1" fmla="*/ 183025 w 396833"/>
                        <a:gd name="connsiteY1" fmla="*/ 648227 h 800631"/>
                        <a:gd name="connsiteX2" fmla="*/ 99401 w 396833"/>
                        <a:gd name="connsiteY2" fmla="*/ 800627 h 800631"/>
                        <a:gd name="connsiteX3" fmla="*/ 145 w 396833"/>
                        <a:gd name="connsiteY3" fmla="*/ 652135 h 800631"/>
                        <a:gd name="connsiteX4" fmla="*/ 79863 w 396833"/>
                        <a:gd name="connsiteY4" fmla="*/ 291454 h 800631"/>
                        <a:gd name="connsiteX5" fmla="*/ 182244 w 396833"/>
                        <a:gd name="connsiteY5" fmla="*/ 69107 h 800631"/>
                        <a:gd name="connsiteX6" fmla="*/ 396834 w 396833"/>
                        <a:gd name="connsiteY6" fmla="*/ 75 h 800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6833" h="800631">
                          <a:moveTo>
                            <a:pt x="74684" y="292431"/>
                          </a:moveTo>
                          <a:cubicBezTo>
                            <a:pt x="134927" y="421320"/>
                            <a:pt x="178906" y="563528"/>
                            <a:pt x="183025" y="648227"/>
                          </a:cubicBezTo>
                          <a:cubicBezTo>
                            <a:pt x="187145" y="732926"/>
                            <a:pt x="129881" y="799976"/>
                            <a:pt x="99401" y="800627"/>
                          </a:cubicBezTo>
                          <a:cubicBezTo>
                            <a:pt x="68921" y="801278"/>
                            <a:pt x="3401" y="736997"/>
                            <a:pt x="145" y="652135"/>
                          </a:cubicBezTo>
                          <a:cubicBezTo>
                            <a:pt x="-3111" y="567273"/>
                            <a:pt x="49513" y="388625"/>
                            <a:pt x="79863" y="291454"/>
                          </a:cubicBezTo>
                          <a:cubicBezTo>
                            <a:pt x="110213" y="194283"/>
                            <a:pt x="149224" y="119907"/>
                            <a:pt x="182244" y="69107"/>
                          </a:cubicBezTo>
                          <a:cubicBezTo>
                            <a:pt x="215264" y="18307"/>
                            <a:pt x="378598" y="-1390"/>
                            <a:pt x="396834" y="7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6601473" y="2932035"/>
                <a:ext cx="330059" cy="508853"/>
                <a:chOff x="6175413" y="3092993"/>
                <a:chExt cx="597374" cy="508853"/>
              </a:xfrm>
            </p:grpSpPr>
            <p:sp>
              <p:nvSpPr>
                <p:cNvPr id="79" name="Freeform 78"/>
                <p:cNvSpPr/>
                <p:nvPr/>
              </p:nvSpPr>
              <p:spPr>
                <a:xfrm rot="21480000" flipH="1">
                  <a:off x="6175413" y="3106004"/>
                  <a:ext cx="154359" cy="49539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83356"/>
                    <a:gd name="connsiteY0" fmla="*/ 286224 h 794424"/>
                    <a:gd name="connsiteX1" fmla="*/ 183025 w 383356"/>
                    <a:gd name="connsiteY1" fmla="*/ 642020 h 794424"/>
                    <a:gd name="connsiteX2" fmla="*/ 99401 w 383356"/>
                    <a:gd name="connsiteY2" fmla="*/ 794420 h 794424"/>
                    <a:gd name="connsiteX3" fmla="*/ 145 w 383356"/>
                    <a:gd name="connsiteY3" fmla="*/ 645928 h 794424"/>
                    <a:gd name="connsiteX4" fmla="*/ 79863 w 383356"/>
                    <a:gd name="connsiteY4" fmla="*/ 285247 h 794424"/>
                    <a:gd name="connsiteX5" fmla="*/ 182244 w 383356"/>
                    <a:gd name="connsiteY5" fmla="*/ 62900 h 794424"/>
                    <a:gd name="connsiteX6" fmla="*/ 383354 w 383356"/>
                    <a:gd name="connsiteY6" fmla="*/ 106 h 794424"/>
                    <a:gd name="connsiteX0" fmla="*/ 74684 w 417586"/>
                    <a:gd name="connsiteY0" fmla="*/ 281178 h 789378"/>
                    <a:gd name="connsiteX1" fmla="*/ 183025 w 417586"/>
                    <a:gd name="connsiteY1" fmla="*/ 636974 h 789378"/>
                    <a:gd name="connsiteX2" fmla="*/ 99401 w 417586"/>
                    <a:gd name="connsiteY2" fmla="*/ 789374 h 789378"/>
                    <a:gd name="connsiteX3" fmla="*/ 145 w 417586"/>
                    <a:gd name="connsiteY3" fmla="*/ 640882 h 789378"/>
                    <a:gd name="connsiteX4" fmla="*/ 79863 w 417586"/>
                    <a:gd name="connsiteY4" fmla="*/ 280201 h 789378"/>
                    <a:gd name="connsiteX5" fmla="*/ 182244 w 417586"/>
                    <a:gd name="connsiteY5" fmla="*/ 57854 h 789378"/>
                    <a:gd name="connsiteX6" fmla="*/ 417587 w 417586"/>
                    <a:gd name="connsiteY6" fmla="*/ 153 h 7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7586" h="789378">
                      <a:moveTo>
                        <a:pt x="74684" y="281178"/>
                      </a:moveTo>
                      <a:cubicBezTo>
                        <a:pt x="134927" y="410067"/>
                        <a:pt x="178906" y="552275"/>
                        <a:pt x="183025" y="636974"/>
                      </a:cubicBezTo>
                      <a:cubicBezTo>
                        <a:pt x="187145" y="721673"/>
                        <a:pt x="129881" y="788723"/>
                        <a:pt x="99401" y="789374"/>
                      </a:cubicBezTo>
                      <a:cubicBezTo>
                        <a:pt x="68921" y="790025"/>
                        <a:pt x="3401" y="725744"/>
                        <a:pt x="145" y="640882"/>
                      </a:cubicBezTo>
                      <a:cubicBezTo>
                        <a:pt x="-3111" y="556020"/>
                        <a:pt x="49513" y="377372"/>
                        <a:pt x="79863" y="280201"/>
                      </a:cubicBezTo>
                      <a:cubicBezTo>
                        <a:pt x="110213" y="183030"/>
                        <a:pt x="149224" y="108654"/>
                        <a:pt x="182244" y="57854"/>
                      </a:cubicBezTo>
                      <a:cubicBezTo>
                        <a:pt x="215264" y="7054"/>
                        <a:pt x="399351" y="-1312"/>
                        <a:pt x="417587" y="1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 rot="21480000" flipH="1">
                  <a:off x="638897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 rot="21480000">
                  <a:off x="6477421" y="3093799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 rot="21480000" flipH="1">
                  <a:off x="6571002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21480000">
                  <a:off x="6653339" y="3101278"/>
                  <a:ext cx="119448" cy="18563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23140"/>
                    <a:gd name="connsiteY0" fmla="*/ 295795 h 295795"/>
                    <a:gd name="connsiteX1" fmla="*/ 107560 w 323140"/>
                    <a:gd name="connsiteY1" fmla="*/ 72471 h 295795"/>
                    <a:gd name="connsiteX2" fmla="*/ 323140 w 323140"/>
                    <a:gd name="connsiteY2" fmla="*/ 66 h 29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140" h="295795">
                      <a:moveTo>
                        <a:pt x="0" y="295795"/>
                      </a:moveTo>
                      <a:cubicBezTo>
                        <a:pt x="22408" y="249269"/>
                        <a:pt x="64820" y="122799"/>
                        <a:pt x="107560" y="72471"/>
                      </a:cubicBezTo>
                      <a:cubicBezTo>
                        <a:pt x="140580" y="21671"/>
                        <a:pt x="304904" y="-1399"/>
                        <a:pt x="323140" y="6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32009" y="2930636"/>
                <a:ext cx="732727" cy="509226"/>
                <a:chOff x="6023644" y="3092620"/>
                <a:chExt cx="732727" cy="509226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21480000" flipH="1">
                  <a:off x="6196635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21480000">
                  <a:off x="6285080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rot="21480000" flipH="1">
                  <a:off x="638144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480000">
                  <a:off x="6473329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21480000" flipH="1">
                  <a:off x="6569694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rot="21480000">
                  <a:off x="6661577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rot="21480000" flipH="1">
                  <a:off x="6023644" y="3100283"/>
                  <a:ext cx="105582" cy="497613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03568"/>
                    <a:gd name="connsiteY0" fmla="*/ 295986 h 804186"/>
                    <a:gd name="connsiteX1" fmla="*/ 183025 w 303568"/>
                    <a:gd name="connsiteY1" fmla="*/ 651782 h 804186"/>
                    <a:gd name="connsiteX2" fmla="*/ 99401 w 303568"/>
                    <a:gd name="connsiteY2" fmla="*/ 804182 h 804186"/>
                    <a:gd name="connsiteX3" fmla="*/ 145 w 303568"/>
                    <a:gd name="connsiteY3" fmla="*/ 655690 h 804186"/>
                    <a:gd name="connsiteX4" fmla="*/ 79863 w 303568"/>
                    <a:gd name="connsiteY4" fmla="*/ 295009 h 804186"/>
                    <a:gd name="connsiteX5" fmla="*/ 182244 w 303568"/>
                    <a:gd name="connsiteY5" fmla="*/ 72662 h 804186"/>
                    <a:gd name="connsiteX6" fmla="*/ 303568 w 303568"/>
                    <a:gd name="connsiteY6" fmla="*/ 66 h 804186"/>
                    <a:gd name="connsiteX0" fmla="*/ 74684 w 304217"/>
                    <a:gd name="connsiteY0" fmla="*/ 285085 h 793285"/>
                    <a:gd name="connsiteX1" fmla="*/ 183025 w 304217"/>
                    <a:gd name="connsiteY1" fmla="*/ 640881 h 793285"/>
                    <a:gd name="connsiteX2" fmla="*/ 99401 w 304217"/>
                    <a:gd name="connsiteY2" fmla="*/ 793281 h 793285"/>
                    <a:gd name="connsiteX3" fmla="*/ 145 w 304217"/>
                    <a:gd name="connsiteY3" fmla="*/ 644789 h 793285"/>
                    <a:gd name="connsiteX4" fmla="*/ 79863 w 304217"/>
                    <a:gd name="connsiteY4" fmla="*/ 284108 h 793285"/>
                    <a:gd name="connsiteX5" fmla="*/ 182244 w 304217"/>
                    <a:gd name="connsiteY5" fmla="*/ 61761 h 793285"/>
                    <a:gd name="connsiteX6" fmla="*/ 304217 w 304217"/>
                    <a:gd name="connsiteY6" fmla="*/ 113 h 793285"/>
                    <a:gd name="connsiteX0" fmla="*/ 74684 w 285629"/>
                    <a:gd name="connsiteY0" fmla="*/ 284706 h 792906"/>
                    <a:gd name="connsiteX1" fmla="*/ 183025 w 285629"/>
                    <a:gd name="connsiteY1" fmla="*/ 640502 h 792906"/>
                    <a:gd name="connsiteX2" fmla="*/ 99401 w 285629"/>
                    <a:gd name="connsiteY2" fmla="*/ 792902 h 792906"/>
                    <a:gd name="connsiteX3" fmla="*/ 145 w 285629"/>
                    <a:gd name="connsiteY3" fmla="*/ 644410 h 792906"/>
                    <a:gd name="connsiteX4" fmla="*/ 79863 w 285629"/>
                    <a:gd name="connsiteY4" fmla="*/ 283729 h 792906"/>
                    <a:gd name="connsiteX5" fmla="*/ 182244 w 285629"/>
                    <a:gd name="connsiteY5" fmla="*/ 61382 h 792906"/>
                    <a:gd name="connsiteX6" fmla="*/ 285628 w 285629"/>
                    <a:gd name="connsiteY6" fmla="*/ 117 h 7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629" h="792906">
                      <a:moveTo>
                        <a:pt x="74684" y="284706"/>
                      </a:moveTo>
                      <a:cubicBezTo>
                        <a:pt x="134927" y="413595"/>
                        <a:pt x="178906" y="555803"/>
                        <a:pt x="183025" y="640502"/>
                      </a:cubicBezTo>
                      <a:cubicBezTo>
                        <a:pt x="187145" y="725201"/>
                        <a:pt x="129881" y="792251"/>
                        <a:pt x="99401" y="792902"/>
                      </a:cubicBezTo>
                      <a:cubicBezTo>
                        <a:pt x="68921" y="793553"/>
                        <a:pt x="3401" y="729272"/>
                        <a:pt x="145" y="644410"/>
                      </a:cubicBezTo>
                      <a:cubicBezTo>
                        <a:pt x="-3111" y="559548"/>
                        <a:pt x="49513" y="380900"/>
                        <a:pt x="79863" y="283729"/>
                      </a:cubicBezTo>
                      <a:cubicBezTo>
                        <a:pt x="110213" y="186558"/>
                        <a:pt x="149224" y="112182"/>
                        <a:pt x="182244" y="61382"/>
                      </a:cubicBezTo>
                      <a:cubicBezTo>
                        <a:pt x="215264" y="10582"/>
                        <a:pt x="267392" y="-1348"/>
                        <a:pt x="285628" y="11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21480000">
                  <a:off x="6098526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355797" y="2940122"/>
                <a:ext cx="336755" cy="509091"/>
                <a:chOff x="6175741" y="3092875"/>
                <a:chExt cx="609493" cy="509091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21480000" flipH="1">
                  <a:off x="6175741" y="3095751"/>
                  <a:ext cx="153706" cy="50564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415818"/>
                    <a:gd name="connsiteY0" fmla="*/ 297511 h 805711"/>
                    <a:gd name="connsiteX1" fmla="*/ 183025 w 415818"/>
                    <a:gd name="connsiteY1" fmla="*/ 653307 h 805711"/>
                    <a:gd name="connsiteX2" fmla="*/ 99401 w 415818"/>
                    <a:gd name="connsiteY2" fmla="*/ 805707 h 805711"/>
                    <a:gd name="connsiteX3" fmla="*/ 145 w 415818"/>
                    <a:gd name="connsiteY3" fmla="*/ 657215 h 805711"/>
                    <a:gd name="connsiteX4" fmla="*/ 79863 w 415818"/>
                    <a:gd name="connsiteY4" fmla="*/ 296534 h 805711"/>
                    <a:gd name="connsiteX5" fmla="*/ 182244 w 415818"/>
                    <a:gd name="connsiteY5" fmla="*/ 74187 h 805711"/>
                    <a:gd name="connsiteX6" fmla="*/ 415820 w 415818"/>
                    <a:gd name="connsiteY6" fmla="*/ 63 h 805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18" h="805711">
                      <a:moveTo>
                        <a:pt x="74684" y="297511"/>
                      </a:moveTo>
                      <a:cubicBezTo>
                        <a:pt x="134927" y="426400"/>
                        <a:pt x="178906" y="568608"/>
                        <a:pt x="183025" y="653307"/>
                      </a:cubicBezTo>
                      <a:cubicBezTo>
                        <a:pt x="187145" y="738006"/>
                        <a:pt x="129881" y="805056"/>
                        <a:pt x="99401" y="805707"/>
                      </a:cubicBezTo>
                      <a:cubicBezTo>
                        <a:pt x="68921" y="806358"/>
                        <a:pt x="3401" y="742077"/>
                        <a:pt x="145" y="657215"/>
                      </a:cubicBezTo>
                      <a:cubicBezTo>
                        <a:pt x="-3111" y="572353"/>
                        <a:pt x="49513" y="393705"/>
                        <a:pt x="79863" y="296534"/>
                      </a:cubicBezTo>
                      <a:cubicBezTo>
                        <a:pt x="110213" y="199363"/>
                        <a:pt x="149224" y="124987"/>
                        <a:pt x="182244" y="74187"/>
                      </a:cubicBezTo>
                      <a:cubicBezTo>
                        <a:pt x="215264" y="23387"/>
                        <a:pt x="397584" y="-1402"/>
                        <a:pt x="415820" y="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1480000" flipH="1">
                  <a:off x="6382759" y="3092875"/>
                  <a:ext cx="134836" cy="508718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9"/>
                    <a:gd name="connsiteY0" fmla="*/ 302401 h 810601"/>
                    <a:gd name="connsiteX1" fmla="*/ 183025 w 364769"/>
                    <a:gd name="connsiteY1" fmla="*/ 658197 h 810601"/>
                    <a:gd name="connsiteX2" fmla="*/ 99401 w 364769"/>
                    <a:gd name="connsiteY2" fmla="*/ 810597 h 810601"/>
                    <a:gd name="connsiteX3" fmla="*/ 145 w 364769"/>
                    <a:gd name="connsiteY3" fmla="*/ 662105 h 810601"/>
                    <a:gd name="connsiteX4" fmla="*/ 79863 w 364769"/>
                    <a:gd name="connsiteY4" fmla="*/ 301424 h 810601"/>
                    <a:gd name="connsiteX5" fmla="*/ 182244 w 364769"/>
                    <a:gd name="connsiteY5" fmla="*/ 79077 h 810601"/>
                    <a:gd name="connsiteX6" fmla="*/ 364768 w 364769"/>
                    <a:gd name="connsiteY6" fmla="*/ 51 h 81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9" h="810601">
                      <a:moveTo>
                        <a:pt x="74684" y="302401"/>
                      </a:moveTo>
                      <a:cubicBezTo>
                        <a:pt x="134927" y="431290"/>
                        <a:pt x="178906" y="573498"/>
                        <a:pt x="183025" y="658197"/>
                      </a:cubicBezTo>
                      <a:cubicBezTo>
                        <a:pt x="187145" y="742896"/>
                        <a:pt x="129881" y="809946"/>
                        <a:pt x="99401" y="810597"/>
                      </a:cubicBezTo>
                      <a:cubicBezTo>
                        <a:pt x="68921" y="811248"/>
                        <a:pt x="3401" y="746967"/>
                        <a:pt x="145" y="662105"/>
                      </a:cubicBezTo>
                      <a:cubicBezTo>
                        <a:pt x="-3111" y="577243"/>
                        <a:pt x="49513" y="398595"/>
                        <a:pt x="79863" y="301424"/>
                      </a:cubicBezTo>
                      <a:cubicBezTo>
                        <a:pt x="110213" y="204253"/>
                        <a:pt x="149224" y="129877"/>
                        <a:pt x="182244" y="79077"/>
                      </a:cubicBezTo>
                      <a:cubicBezTo>
                        <a:pt x="215264" y="28277"/>
                        <a:pt x="346532" y="-1414"/>
                        <a:pt x="364768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 rot="21480000" flipH="1">
                  <a:off x="6571009" y="3093249"/>
                  <a:ext cx="134834" cy="508717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5"/>
                    <a:gd name="connsiteY0" fmla="*/ 302399 h 810599"/>
                    <a:gd name="connsiteX1" fmla="*/ 183025 w 364765"/>
                    <a:gd name="connsiteY1" fmla="*/ 658195 h 810599"/>
                    <a:gd name="connsiteX2" fmla="*/ 99401 w 364765"/>
                    <a:gd name="connsiteY2" fmla="*/ 810595 h 810599"/>
                    <a:gd name="connsiteX3" fmla="*/ 145 w 364765"/>
                    <a:gd name="connsiteY3" fmla="*/ 662103 h 810599"/>
                    <a:gd name="connsiteX4" fmla="*/ 79863 w 364765"/>
                    <a:gd name="connsiteY4" fmla="*/ 301422 h 810599"/>
                    <a:gd name="connsiteX5" fmla="*/ 182244 w 364765"/>
                    <a:gd name="connsiteY5" fmla="*/ 79075 h 810599"/>
                    <a:gd name="connsiteX6" fmla="*/ 364763 w 364765"/>
                    <a:gd name="connsiteY6" fmla="*/ 51 h 8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5" h="810599">
                      <a:moveTo>
                        <a:pt x="74684" y="302399"/>
                      </a:moveTo>
                      <a:cubicBezTo>
                        <a:pt x="134927" y="431288"/>
                        <a:pt x="178906" y="573496"/>
                        <a:pt x="183025" y="658195"/>
                      </a:cubicBezTo>
                      <a:cubicBezTo>
                        <a:pt x="187145" y="742894"/>
                        <a:pt x="129881" y="809944"/>
                        <a:pt x="99401" y="810595"/>
                      </a:cubicBezTo>
                      <a:cubicBezTo>
                        <a:pt x="68921" y="811246"/>
                        <a:pt x="3401" y="746965"/>
                        <a:pt x="145" y="662103"/>
                      </a:cubicBezTo>
                      <a:cubicBezTo>
                        <a:pt x="-3111" y="577241"/>
                        <a:pt x="49513" y="398593"/>
                        <a:pt x="79863" y="301422"/>
                      </a:cubicBezTo>
                      <a:cubicBezTo>
                        <a:pt x="110213" y="204251"/>
                        <a:pt x="149224" y="129875"/>
                        <a:pt x="182244" y="79075"/>
                      </a:cubicBezTo>
                      <a:cubicBezTo>
                        <a:pt x="215264" y="28275"/>
                        <a:pt x="346527" y="-1414"/>
                        <a:pt x="364763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21480000">
                  <a:off x="6672005" y="3101218"/>
                  <a:ext cx="113229" cy="18575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06317"/>
                    <a:gd name="connsiteY0" fmla="*/ 295986 h 295986"/>
                    <a:gd name="connsiteX1" fmla="*/ 107560 w 306317"/>
                    <a:gd name="connsiteY1" fmla="*/ 72662 h 295986"/>
                    <a:gd name="connsiteX2" fmla="*/ 306317 w 306317"/>
                    <a:gd name="connsiteY2" fmla="*/ 67 h 29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6317" h="295986">
                      <a:moveTo>
                        <a:pt x="0" y="295986"/>
                      </a:moveTo>
                      <a:cubicBezTo>
                        <a:pt x="22408" y="249460"/>
                        <a:pt x="64820" y="122990"/>
                        <a:pt x="107560" y="72662"/>
                      </a:cubicBezTo>
                      <a:cubicBezTo>
                        <a:pt x="140580" y="21862"/>
                        <a:pt x="288081" y="-1398"/>
                        <a:pt x="306317" y="6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15864" y="2939493"/>
                <a:ext cx="746290" cy="509226"/>
                <a:chOff x="6020395" y="3092620"/>
                <a:chExt cx="746290" cy="509226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21480000" flipH="1">
                  <a:off x="6206949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21480000" flipH="1">
                  <a:off x="6395198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480000" flipH="1">
                  <a:off x="6583446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21480000">
                  <a:off x="6671891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1480000" flipH="1">
                  <a:off x="6020395" y="309315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21480000">
                  <a:off x="6108840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 rot="5671448" flipH="1">
              <a:off x="531662" y="2999556"/>
              <a:ext cx="1202964" cy="66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13273" y="4143147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281831" y="385583"/>
            <a:ext cx="6010221" cy="2251026"/>
            <a:chOff x="1281831" y="385583"/>
            <a:chExt cx="6010221" cy="2251026"/>
          </a:xfrm>
        </p:grpSpPr>
        <p:grpSp>
          <p:nvGrpSpPr>
            <p:cNvPr id="26" name="Group 25"/>
            <p:cNvGrpSpPr/>
            <p:nvPr/>
          </p:nvGrpSpPr>
          <p:grpSpPr>
            <a:xfrm>
              <a:off x="1281831" y="548477"/>
              <a:ext cx="6010221" cy="2088132"/>
              <a:chOff x="1281831" y="532435"/>
              <a:chExt cx="6010221" cy="20881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717183" y="700327"/>
                <a:ext cx="5059537" cy="1920240"/>
                <a:chOff x="1158383" y="680007"/>
                <a:chExt cx="5059537" cy="1920240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1158383" y="1216438"/>
                  <a:ext cx="3535537" cy="862800"/>
                </a:xfrm>
                <a:custGeom>
                  <a:avLst/>
                  <a:gdLst>
                    <a:gd name="connsiteX0" fmla="*/ 0 w 9123680"/>
                    <a:gd name="connsiteY0" fmla="*/ 941831 h 1886712"/>
                    <a:gd name="connsiteX1" fmla="*/ 914400 w 9123680"/>
                    <a:gd name="connsiteY1" fmla="*/ 27431 h 1886712"/>
                    <a:gd name="connsiteX2" fmla="*/ 1838960 w 9123680"/>
                    <a:gd name="connsiteY2" fmla="*/ 1876551 h 1886712"/>
                    <a:gd name="connsiteX3" fmla="*/ 2743200 w 9123680"/>
                    <a:gd name="connsiteY3" fmla="*/ 17271 h 1886712"/>
                    <a:gd name="connsiteX4" fmla="*/ 3677920 w 9123680"/>
                    <a:gd name="connsiteY4" fmla="*/ 1886711 h 1886712"/>
                    <a:gd name="connsiteX5" fmla="*/ 4572000 w 9123680"/>
                    <a:gd name="connsiteY5" fmla="*/ 27431 h 1886712"/>
                    <a:gd name="connsiteX6" fmla="*/ 5496560 w 9123680"/>
                    <a:gd name="connsiteY6" fmla="*/ 1866391 h 1886712"/>
                    <a:gd name="connsiteX7" fmla="*/ 6390640 w 9123680"/>
                    <a:gd name="connsiteY7" fmla="*/ 27431 h 1886712"/>
                    <a:gd name="connsiteX8" fmla="*/ 7315200 w 9123680"/>
                    <a:gd name="connsiteY8" fmla="*/ 1876551 h 1886712"/>
                    <a:gd name="connsiteX9" fmla="*/ 8229600 w 9123680"/>
                    <a:gd name="connsiteY9" fmla="*/ 37591 h 1886712"/>
                    <a:gd name="connsiteX10" fmla="*/ 9123680 w 9123680"/>
                    <a:gd name="connsiteY10" fmla="*/ 1866391 h 1886712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07266 h 1952147"/>
                    <a:gd name="connsiteX1" fmla="*/ 914400 w 9123680"/>
                    <a:gd name="connsiteY1" fmla="*/ 92866 h 1952147"/>
                    <a:gd name="connsiteX2" fmla="*/ 1838960 w 9123680"/>
                    <a:gd name="connsiteY2" fmla="*/ 1941986 h 1952147"/>
                    <a:gd name="connsiteX3" fmla="*/ 2743200 w 9123680"/>
                    <a:gd name="connsiteY3" fmla="*/ 82706 h 1952147"/>
                    <a:gd name="connsiteX4" fmla="*/ 3677920 w 9123680"/>
                    <a:gd name="connsiteY4" fmla="*/ 1952146 h 1952147"/>
                    <a:gd name="connsiteX5" fmla="*/ 4572000 w 9123680"/>
                    <a:gd name="connsiteY5" fmla="*/ 92866 h 1952147"/>
                    <a:gd name="connsiteX6" fmla="*/ 5496560 w 9123680"/>
                    <a:gd name="connsiteY6" fmla="*/ 1931826 h 1952147"/>
                    <a:gd name="connsiteX7" fmla="*/ 6390640 w 9123680"/>
                    <a:gd name="connsiteY7" fmla="*/ 92866 h 1952147"/>
                    <a:gd name="connsiteX8" fmla="*/ 7315200 w 9123680"/>
                    <a:gd name="connsiteY8" fmla="*/ 1941986 h 1952147"/>
                    <a:gd name="connsiteX9" fmla="*/ 8229600 w 9123680"/>
                    <a:gd name="connsiteY9" fmla="*/ 103026 h 1952147"/>
                    <a:gd name="connsiteX10" fmla="*/ 9123680 w 9123680"/>
                    <a:gd name="connsiteY10" fmla="*/ 1931826 h 1952147"/>
                    <a:gd name="connsiteX0" fmla="*/ 0 w 9056264"/>
                    <a:gd name="connsiteY0" fmla="*/ 1007266 h 1952147"/>
                    <a:gd name="connsiteX1" fmla="*/ 914400 w 9056264"/>
                    <a:gd name="connsiteY1" fmla="*/ 92866 h 1952147"/>
                    <a:gd name="connsiteX2" fmla="*/ 1838960 w 9056264"/>
                    <a:gd name="connsiteY2" fmla="*/ 1941986 h 1952147"/>
                    <a:gd name="connsiteX3" fmla="*/ 2743200 w 9056264"/>
                    <a:gd name="connsiteY3" fmla="*/ 82706 h 1952147"/>
                    <a:gd name="connsiteX4" fmla="*/ 3677920 w 9056264"/>
                    <a:gd name="connsiteY4" fmla="*/ 1952146 h 1952147"/>
                    <a:gd name="connsiteX5" fmla="*/ 4572000 w 9056264"/>
                    <a:gd name="connsiteY5" fmla="*/ 92866 h 1952147"/>
                    <a:gd name="connsiteX6" fmla="*/ 5496560 w 9056264"/>
                    <a:gd name="connsiteY6" fmla="*/ 1931826 h 1952147"/>
                    <a:gd name="connsiteX7" fmla="*/ 6390640 w 9056264"/>
                    <a:gd name="connsiteY7" fmla="*/ 92866 h 1952147"/>
                    <a:gd name="connsiteX8" fmla="*/ 7315200 w 9056264"/>
                    <a:gd name="connsiteY8" fmla="*/ 1941986 h 1952147"/>
                    <a:gd name="connsiteX9" fmla="*/ 8229600 w 9056264"/>
                    <a:gd name="connsiteY9" fmla="*/ 103026 h 1952147"/>
                    <a:gd name="connsiteX10" fmla="*/ 9056264 w 9056264"/>
                    <a:gd name="connsiteY10" fmla="*/ 1129325 h 1952147"/>
                    <a:gd name="connsiteX0" fmla="*/ 0 w 9056264"/>
                    <a:gd name="connsiteY0" fmla="*/ 999227 h 1944108"/>
                    <a:gd name="connsiteX1" fmla="*/ 914400 w 9056264"/>
                    <a:gd name="connsiteY1" fmla="*/ 84827 h 1944108"/>
                    <a:gd name="connsiteX2" fmla="*/ 1838960 w 9056264"/>
                    <a:gd name="connsiteY2" fmla="*/ 1933947 h 1944108"/>
                    <a:gd name="connsiteX3" fmla="*/ 2743200 w 9056264"/>
                    <a:gd name="connsiteY3" fmla="*/ 74667 h 1944108"/>
                    <a:gd name="connsiteX4" fmla="*/ 3677920 w 9056264"/>
                    <a:gd name="connsiteY4" fmla="*/ 1944107 h 1944108"/>
                    <a:gd name="connsiteX5" fmla="*/ 4572000 w 9056264"/>
                    <a:gd name="connsiteY5" fmla="*/ 84827 h 1944108"/>
                    <a:gd name="connsiteX6" fmla="*/ 5496560 w 9056264"/>
                    <a:gd name="connsiteY6" fmla="*/ 1923787 h 1944108"/>
                    <a:gd name="connsiteX7" fmla="*/ 6390640 w 9056264"/>
                    <a:gd name="connsiteY7" fmla="*/ 84827 h 1944108"/>
                    <a:gd name="connsiteX8" fmla="*/ 7315200 w 9056264"/>
                    <a:gd name="connsiteY8" fmla="*/ 1933947 h 1944108"/>
                    <a:gd name="connsiteX9" fmla="*/ 8229600 w 9056264"/>
                    <a:gd name="connsiteY9" fmla="*/ 94987 h 1944108"/>
                    <a:gd name="connsiteX10" fmla="*/ 9056264 w 9056264"/>
                    <a:gd name="connsiteY10" fmla="*/ 1121286 h 1944108"/>
                    <a:gd name="connsiteX0" fmla="*/ 0 w 8229600"/>
                    <a:gd name="connsiteY0" fmla="*/ 999227 h 1944108"/>
                    <a:gd name="connsiteX1" fmla="*/ 914400 w 8229600"/>
                    <a:gd name="connsiteY1" fmla="*/ 84827 h 1944108"/>
                    <a:gd name="connsiteX2" fmla="*/ 1838960 w 8229600"/>
                    <a:gd name="connsiteY2" fmla="*/ 1933947 h 1944108"/>
                    <a:gd name="connsiteX3" fmla="*/ 2743200 w 8229600"/>
                    <a:gd name="connsiteY3" fmla="*/ 74667 h 1944108"/>
                    <a:gd name="connsiteX4" fmla="*/ 3677920 w 8229600"/>
                    <a:gd name="connsiteY4" fmla="*/ 1944107 h 1944108"/>
                    <a:gd name="connsiteX5" fmla="*/ 4572000 w 8229600"/>
                    <a:gd name="connsiteY5" fmla="*/ 84827 h 1944108"/>
                    <a:gd name="connsiteX6" fmla="*/ 5496560 w 8229600"/>
                    <a:gd name="connsiteY6" fmla="*/ 1923787 h 1944108"/>
                    <a:gd name="connsiteX7" fmla="*/ 6390640 w 8229600"/>
                    <a:gd name="connsiteY7" fmla="*/ 84827 h 1944108"/>
                    <a:gd name="connsiteX8" fmla="*/ 7315200 w 8229600"/>
                    <a:gd name="connsiteY8" fmla="*/ 1933947 h 1944108"/>
                    <a:gd name="connsiteX9" fmla="*/ 8229600 w 8229600"/>
                    <a:gd name="connsiteY9" fmla="*/ 94987 h 1944108"/>
                    <a:gd name="connsiteX0" fmla="*/ 0 w 7845583"/>
                    <a:gd name="connsiteY0" fmla="*/ 999227 h 1945426"/>
                    <a:gd name="connsiteX1" fmla="*/ 914400 w 7845583"/>
                    <a:gd name="connsiteY1" fmla="*/ 84827 h 1945426"/>
                    <a:gd name="connsiteX2" fmla="*/ 1838960 w 7845583"/>
                    <a:gd name="connsiteY2" fmla="*/ 1933947 h 1945426"/>
                    <a:gd name="connsiteX3" fmla="*/ 2743200 w 7845583"/>
                    <a:gd name="connsiteY3" fmla="*/ 74667 h 1945426"/>
                    <a:gd name="connsiteX4" fmla="*/ 3677920 w 7845583"/>
                    <a:gd name="connsiteY4" fmla="*/ 1944107 h 1945426"/>
                    <a:gd name="connsiteX5" fmla="*/ 4572000 w 7845583"/>
                    <a:gd name="connsiteY5" fmla="*/ 84827 h 1945426"/>
                    <a:gd name="connsiteX6" fmla="*/ 5496560 w 7845583"/>
                    <a:gd name="connsiteY6" fmla="*/ 1923787 h 1945426"/>
                    <a:gd name="connsiteX7" fmla="*/ 6390640 w 7845583"/>
                    <a:gd name="connsiteY7" fmla="*/ 84827 h 1945426"/>
                    <a:gd name="connsiteX8" fmla="*/ 7315200 w 7845583"/>
                    <a:gd name="connsiteY8" fmla="*/ 1933947 h 1945426"/>
                    <a:gd name="connsiteX9" fmla="*/ 7845583 w 7845583"/>
                    <a:gd name="connsiteY9" fmla="*/ 878622 h 1945426"/>
                    <a:gd name="connsiteX0" fmla="*/ 0 w 7845583"/>
                    <a:gd name="connsiteY0" fmla="*/ 999227 h 1945176"/>
                    <a:gd name="connsiteX1" fmla="*/ 914400 w 7845583"/>
                    <a:gd name="connsiteY1" fmla="*/ 84827 h 1945176"/>
                    <a:gd name="connsiteX2" fmla="*/ 1838960 w 7845583"/>
                    <a:gd name="connsiteY2" fmla="*/ 1933947 h 1945176"/>
                    <a:gd name="connsiteX3" fmla="*/ 2743200 w 7845583"/>
                    <a:gd name="connsiteY3" fmla="*/ 74667 h 1945176"/>
                    <a:gd name="connsiteX4" fmla="*/ 3677920 w 7845583"/>
                    <a:gd name="connsiteY4" fmla="*/ 1944107 h 1945176"/>
                    <a:gd name="connsiteX5" fmla="*/ 4572000 w 7845583"/>
                    <a:gd name="connsiteY5" fmla="*/ 84827 h 1945176"/>
                    <a:gd name="connsiteX6" fmla="*/ 5496560 w 7845583"/>
                    <a:gd name="connsiteY6" fmla="*/ 1923787 h 1945176"/>
                    <a:gd name="connsiteX7" fmla="*/ 6390640 w 7845583"/>
                    <a:gd name="connsiteY7" fmla="*/ 84827 h 1945176"/>
                    <a:gd name="connsiteX8" fmla="*/ 7315200 w 7845583"/>
                    <a:gd name="connsiteY8" fmla="*/ 1933947 h 1945176"/>
                    <a:gd name="connsiteX9" fmla="*/ 7845583 w 7845583"/>
                    <a:gd name="connsiteY9" fmla="*/ 878622 h 1945176"/>
                    <a:gd name="connsiteX0" fmla="*/ 0 w 7819981"/>
                    <a:gd name="connsiteY0" fmla="*/ 999227 h 1947124"/>
                    <a:gd name="connsiteX1" fmla="*/ 914400 w 7819981"/>
                    <a:gd name="connsiteY1" fmla="*/ 84827 h 1947124"/>
                    <a:gd name="connsiteX2" fmla="*/ 1838960 w 7819981"/>
                    <a:gd name="connsiteY2" fmla="*/ 1933947 h 1947124"/>
                    <a:gd name="connsiteX3" fmla="*/ 2743200 w 7819981"/>
                    <a:gd name="connsiteY3" fmla="*/ 74667 h 1947124"/>
                    <a:gd name="connsiteX4" fmla="*/ 3677920 w 7819981"/>
                    <a:gd name="connsiteY4" fmla="*/ 1944107 h 1947124"/>
                    <a:gd name="connsiteX5" fmla="*/ 4572000 w 7819981"/>
                    <a:gd name="connsiteY5" fmla="*/ 84827 h 1947124"/>
                    <a:gd name="connsiteX6" fmla="*/ 5496560 w 7819981"/>
                    <a:gd name="connsiteY6" fmla="*/ 1923787 h 1947124"/>
                    <a:gd name="connsiteX7" fmla="*/ 6390640 w 7819981"/>
                    <a:gd name="connsiteY7" fmla="*/ 84827 h 1947124"/>
                    <a:gd name="connsiteX8" fmla="*/ 7315200 w 7819981"/>
                    <a:gd name="connsiteY8" fmla="*/ 1933947 h 1947124"/>
                    <a:gd name="connsiteX9" fmla="*/ 7819981 w 7819981"/>
                    <a:gd name="connsiteY9" fmla="*/ 930866 h 194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19981" h="1947124">
                      <a:moveTo>
                        <a:pt x="0" y="999227"/>
                      </a:moveTo>
                      <a:cubicBezTo>
                        <a:pt x="505601" y="649896"/>
                        <a:pt x="689187" y="-284320"/>
                        <a:pt x="914400" y="84827"/>
                      </a:cubicBezTo>
                      <a:cubicBezTo>
                        <a:pt x="1139613" y="453974"/>
                        <a:pt x="1534160" y="1935640"/>
                        <a:pt x="1838960" y="1933947"/>
                      </a:cubicBezTo>
                      <a:cubicBezTo>
                        <a:pt x="2143760" y="1932254"/>
                        <a:pt x="2436707" y="72974"/>
                        <a:pt x="2743200" y="74667"/>
                      </a:cubicBezTo>
                      <a:cubicBezTo>
                        <a:pt x="3049693" y="76360"/>
                        <a:pt x="3373120" y="1942414"/>
                        <a:pt x="3677920" y="1944107"/>
                      </a:cubicBezTo>
                      <a:cubicBezTo>
                        <a:pt x="3982720" y="1945800"/>
                        <a:pt x="4268893" y="88214"/>
                        <a:pt x="4572000" y="84827"/>
                      </a:cubicBezTo>
                      <a:cubicBezTo>
                        <a:pt x="4875107" y="81440"/>
                        <a:pt x="5193453" y="1923787"/>
                        <a:pt x="5496560" y="1923787"/>
                      </a:cubicBezTo>
                      <a:cubicBezTo>
                        <a:pt x="5799667" y="1923787"/>
                        <a:pt x="6087533" y="83134"/>
                        <a:pt x="6390640" y="84827"/>
                      </a:cubicBezTo>
                      <a:cubicBezTo>
                        <a:pt x="6693747" y="86520"/>
                        <a:pt x="7076977" y="1792941"/>
                        <a:pt x="7315200" y="1933947"/>
                      </a:cubicBezTo>
                      <a:cubicBezTo>
                        <a:pt x="7553423" y="2074953"/>
                        <a:pt x="7785815" y="1040190"/>
                        <a:pt x="7819981" y="930866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683760" y="1636465"/>
                  <a:ext cx="129032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5984240" y="68000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 flipV="1">
                <a:off x="1709856" y="1640743"/>
                <a:ext cx="5582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721431" y="532435"/>
                <a:ext cx="0" cy="1124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9302" t="-142000" r="-37209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t="-142000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0455" t="-142000" r="-3636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/>
            <p:cNvCxnSpPr/>
            <p:nvPr/>
          </p:nvCxnSpPr>
          <p:spPr>
            <a:xfrm flipV="1">
              <a:off x="3677425" y="69336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44" y="165793"/>
            <a:ext cx="8750423" cy="6474416"/>
            <a:chOff x="139280" y="165793"/>
            <a:chExt cx="8750423" cy="6474416"/>
          </a:xfrm>
        </p:grpSpPr>
        <p:grpSp>
          <p:nvGrpSpPr>
            <p:cNvPr id="3" name="Group 2"/>
            <p:cNvGrpSpPr/>
            <p:nvPr/>
          </p:nvGrpSpPr>
          <p:grpSpPr>
            <a:xfrm>
              <a:off x="349873" y="165793"/>
              <a:ext cx="6254127" cy="6226569"/>
              <a:chOff x="349873" y="165793"/>
              <a:chExt cx="6254127" cy="622656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46760" y="165793"/>
                <a:ext cx="5857240" cy="6226569"/>
                <a:chOff x="746760" y="165793"/>
                <a:chExt cx="5857240" cy="6226569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370320" y="165793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873760" y="170868"/>
                  <a:ext cx="5496560" cy="955045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873760" y="1116458"/>
                  <a:ext cx="5496560" cy="960120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5" idx="2"/>
                  <a:endCxn id="74" idx="0"/>
                </p:cNvCxnSpPr>
                <p:nvPr/>
              </p:nvCxnSpPr>
              <p:spPr>
                <a:xfrm flipH="1" flipV="1">
                  <a:off x="873760" y="1125913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6370320" y="231725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873760" y="3277377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782320" y="2349476"/>
                  <a:ext cx="5577840" cy="1828850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flipV="1">
                  <a:off x="746760" y="2317256"/>
                  <a:ext cx="5577840" cy="1930326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365240" y="4472122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868680" y="5432242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822960" y="4512638"/>
                  <a:ext cx="5537200" cy="1859349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822960" y="4472122"/>
                  <a:ext cx="5537200" cy="1822308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72808" y="905044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3737582" flipH="1">
                <a:off x="391528" y="3033082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37248" y="5235152"/>
                <a:ext cx="572723" cy="65603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thaiDist"/>
                  <a:r>
                    <a:rPr lang="en-CA" sz="2000" b="0" i="0" dirty="0" smtClean="0">
                      <a:latin typeface="Cambria Math" charset="0"/>
                      <a:cs typeface="Arial" panose="020B0604020202020204" pitchFamily="34" charset="0"/>
                    </a:rPr>
                    <a:t>First harmonic/</a:t>
                  </a:r>
                </a:p>
                <a:p>
                  <a:pPr algn="thaiDi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Fundamental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t="-12871" r="-8741"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First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 t="-70297" r="-4118" b="-90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56" t="-69307" r="-4473" b="-91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1734669" y="4485568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23669" y="537912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Antinode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20" r="-5085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34" r="-849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422377" y="5382321"/>
              <a:ext cx="249505" cy="953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216498" y="4388179"/>
              <a:ext cx="554172" cy="1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18467</TotalTime>
  <Words>169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448</cp:revision>
  <dcterms:created xsi:type="dcterms:W3CDTF">2017-07-11T12:03:09Z</dcterms:created>
  <dcterms:modified xsi:type="dcterms:W3CDTF">2018-08-01T20:34:19Z</dcterms:modified>
</cp:coreProperties>
</file>