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97" d="100"/>
          <a:sy n="97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34" Type="http://schemas.openxmlformats.org/officeDocument/2006/relationships/image" Target="../media/image10.png"/><Relationship Id="rId3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32" Type="http://schemas.openxmlformats.org/officeDocument/2006/relationships/image" Target="../media/image8.png"/><Relationship Id="rId5" Type="http://schemas.openxmlformats.org/officeDocument/2006/relationships/image" Target="../media/image6.png"/><Relationship Id="rId31" Type="http://schemas.openxmlformats.org/officeDocument/2006/relationships/image" Target="../media/image2.png"/><Relationship Id="rId4" Type="http://schemas.openxmlformats.org/officeDocument/2006/relationships/image" Target="../media/image5.png"/><Relationship Id="rId30" Type="http://schemas.openxmlformats.org/officeDocument/2006/relationships/image" Target="../media/image1.png"/><Relationship Id="rId35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23.png"/><Relationship Id="rId34" Type="http://schemas.openxmlformats.org/officeDocument/2006/relationships/image" Target="../media/image16.png"/><Relationship Id="rId42" Type="http://schemas.openxmlformats.org/officeDocument/2006/relationships/image" Target="../media/image26.png"/><Relationship Id="rId47" Type="http://schemas.openxmlformats.org/officeDocument/2006/relationships/image" Target="../media/image31.png"/><Relationship Id="rId33" Type="http://schemas.openxmlformats.org/officeDocument/2006/relationships/image" Target="../media/image15.png"/><Relationship Id="rId38" Type="http://schemas.openxmlformats.org/officeDocument/2006/relationships/image" Target="../media/image22.png"/><Relationship Id="rId46" Type="http://schemas.openxmlformats.org/officeDocument/2006/relationships/image" Target="../media/image30.png"/><Relationship Id="rId2" Type="http://schemas.openxmlformats.org/officeDocument/2006/relationships/image" Target="../media/image13.png"/><Relationship Id="rId41" Type="http://schemas.openxmlformats.org/officeDocument/2006/relationships/image" Target="../media/image25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4.png"/><Relationship Id="rId37" Type="http://schemas.openxmlformats.org/officeDocument/2006/relationships/image" Target="../media/image21.png"/><Relationship Id="rId40" Type="http://schemas.openxmlformats.org/officeDocument/2006/relationships/image" Target="../media/image24.png"/><Relationship Id="rId45" Type="http://schemas.openxmlformats.org/officeDocument/2006/relationships/image" Target="../media/image29.png"/><Relationship Id="rId36" Type="http://schemas.openxmlformats.org/officeDocument/2006/relationships/image" Target="../media/image20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44" Type="http://schemas.openxmlformats.org/officeDocument/2006/relationships/image" Target="../media/image28.png"/><Relationship Id="rId35" Type="http://schemas.openxmlformats.org/officeDocument/2006/relationships/image" Target="../media/image19.png"/><Relationship Id="rId43" Type="http://schemas.openxmlformats.org/officeDocument/2006/relationships/image" Target="../media/image27.png"/><Relationship Id="rId48" Type="http://schemas.openxmlformats.org/officeDocument/2006/relationships/image" Target="../media/image32.png"/><Relationship Id="rId27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9" Type="http://schemas.openxmlformats.org/officeDocument/2006/relationships/image" Target="../media/image50.png"/><Relationship Id="rId3" Type="http://schemas.openxmlformats.org/officeDocument/2006/relationships/image" Target="../media/image34.png"/><Relationship Id="rId34" Type="http://schemas.openxmlformats.org/officeDocument/2006/relationships/image" Target="../media/image45.png"/><Relationship Id="rId7" Type="http://schemas.openxmlformats.org/officeDocument/2006/relationships/image" Target="../media/image38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2" Type="http://schemas.openxmlformats.org/officeDocument/2006/relationships/image" Target="../media/image33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5" Type="http://schemas.openxmlformats.org/officeDocument/2006/relationships/image" Target="../media/image36.png"/><Relationship Id="rId28" Type="http://schemas.openxmlformats.org/officeDocument/2006/relationships/image" Target="../media/image62.png"/><Relationship Id="rId36" Type="http://schemas.openxmlformats.org/officeDocument/2006/relationships/image" Target="../media/image47.png"/><Relationship Id="rId31" Type="http://schemas.openxmlformats.org/officeDocument/2006/relationships/image" Target="../media/image42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27" Type="http://schemas.openxmlformats.org/officeDocument/2006/relationships/image" Target="../media/image61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34" Type="http://schemas.openxmlformats.org/officeDocument/2006/relationships/image" Target="../media/image59.png"/><Relationship Id="rId7" Type="http://schemas.openxmlformats.org/officeDocument/2006/relationships/image" Target="../media/image56.png"/><Relationship Id="rId33" Type="http://schemas.openxmlformats.org/officeDocument/2006/relationships/image" Target="../media/image58.png"/><Relationship Id="rId38" Type="http://schemas.openxmlformats.org/officeDocument/2006/relationships/image" Target="../media/image6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32" Type="http://schemas.openxmlformats.org/officeDocument/2006/relationships/image" Target="../media/image57.png"/><Relationship Id="rId37" Type="http://schemas.openxmlformats.org/officeDocument/2006/relationships/image" Target="../media/image65.png"/><Relationship Id="rId5" Type="http://schemas.openxmlformats.org/officeDocument/2006/relationships/image" Target="../media/image54.png"/><Relationship Id="rId36" Type="http://schemas.openxmlformats.org/officeDocument/2006/relationships/image" Target="../media/image64.png"/><Relationship Id="rId31" Type="http://schemas.openxmlformats.org/officeDocument/2006/relationships/image" Target="../media/image2.png"/><Relationship Id="rId4" Type="http://schemas.openxmlformats.org/officeDocument/2006/relationships/image" Target="../media/image53.png"/><Relationship Id="rId30" Type="http://schemas.openxmlformats.org/officeDocument/2006/relationships/image" Target="../media/image1.png"/><Relationship Id="rId35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4.png"/><Relationship Id="rId34" Type="http://schemas.openxmlformats.org/officeDocument/2006/relationships/image" Target="../media/image69.png"/><Relationship Id="rId33" Type="http://schemas.openxmlformats.org/officeDocument/2006/relationships/image" Target="../media/image68.png"/><Relationship Id="rId38" Type="http://schemas.openxmlformats.org/officeDocument/2006/relationships/image" Target="../media/image73.png"/><Relationship Id="rId41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67.png"/><Relationship Id="rId37" Type="http://schemas.openxmlformats.org/officeDocument/2006/relationships/image" Target="../media/image72.png"/><Relationship Id="rId40" Type="http://schemas.openxmlformats.org/officeDocument/2006/relationships/image" Target="../media/image75.png"/><Relationship Id="rId36" Type="http://schemas.openxmlformats.org/officeDocument/2006/relationships/image" Target="../media/image71.png"/><Relationship Id="rId31" Type="http://schemas.openxmlformats.org/officeDocument/2006/relationships/image" Target="../media/image2.png"/><Relationship Id="rId30" Type="http://schemas.openxmlformats.org/officeDocument/2006/relationships/image" Target="../media/image1.png"/><Relationship Id="rId35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1614" y="349046"/>
            <a:ext cx="5909188" cy="2507090"/>
            <a:chOff x="835743" y="712839"/>
            <a:chExt cx="5909188" cy="2507090"/>
          </a:xfrm>
        </p:grpSpPr>
        <p:grpSp>
          <p:nvGrpSpPr>
            <p:cNvPr id="17" name="Group 16"/>
            <p:cNvGrpSpPr/>
            <p:nvPr/>
          </p:nvGrpSpPr>
          <p:grpSpPr>
            <a:xfrm>
              <a:off x="835743" y="712839"/>
              <a:ext cx="5909188" cy="1763078"/>
              <a:chOff x="1622323" y="1174955"/>
              <a:chExt cx="5909188" cy="1763078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3215148" y="2092459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22323" y="2802193"/>
                <a:ext cx="5909188" cy="13584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507226" y="1938336"/>
                <a:ext cx="707922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17502" y="1938336"/>
                <a:ext cx="189271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8750" r="-1666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909" r="-11364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/>
              <p:cNvCxnSpPr/>
              <p:nvPr/>
            </p:nvCxnSpPr>
            <p:spPr>
              <a:xfrm>
                <a:off x="2713775" y="1710813"/>
                <a:ext cx="1091309" cy="98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4604663" y="1715729"/>
                <a:ext cx="712839" cy="49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938" t="-33333" r="-53125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678874" y="1345183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8874" y="1345183"/>
                    <a:ext cx="38779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938" t="-33333" r="-53125"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242619" y="1775540"/>
                    <a:ext cx="21909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2619" y="1775540"/>
                    <a:ext cx="219099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000" r="-222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844732" y="2661395"/>
              <a:ext cx="4031829" cy="558534"/>
              <a:chOff x="919312" y="3331012"/>
              <a:chExt cx="4031829" cy="558534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1025912" y="3438955"/>
                <a:ext cx="392522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93571" y="3775588"/>
            <a:ext cx="5909188" cy="2507090"/>
            <a:chOff x="835743" y="712839"/>
            <a:chExt cx="5909188" cy="2507090"/>
          </a:xfrm>
        </p:grpSpPr>
        <p:grpSp>
          <p:nvGrpSpPr>
            <p:cNvPr id="25" name="Group 24"/>
            <p:cNvGrpSpPr/>
            <p:nvPr/>
          </p:nvGrpSpPr>
          <p:grpSpPr>
            <a:xfrm>
              <a:off x="835743" y="712839"/>
              <a:ext cx="5909188" cy="1763078"/>
              <a:chOff x="1622323" y="1174955"/>
              <a:chExt cx="5909188" cy="176307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622323" y="2802193"/>
                <a:ext cx="5909188" cy="13584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507226" y="1938336"/>
                <a:ext cx="707922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317502" y="1938336"/>
                <a:ext cx="189271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6327" r="-1632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5909" r="-11364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>
                <a:off x="2713775" y="1710813"/>
                <a:ext cx="1091309" cy="98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5317503" y="1714514"/>
                <a:ext cx="499559" cy="12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12500" t="-33333" r="-51563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922839" y="1335248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2839" y="1335248"/>
                    <a:ext cx="387798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12698" t="-36000" r="-53968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844732" y="2661395"/>
              <a:ext cx="4031829" cy="558534"/>
              <a:chOff x="919312" y="3331012"/>
              <a:chExt cx="4031829" cy="558534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1025912" y="3438955"/>
                <a:ext cx="392522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Connector 29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8493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81629" y="362168"/>
            <a:ext cx="9514958" cy="1974655"/>
            <a:chOff x="108003" y="755458"/>
            <a:chExt cx="9514958" cy="1974655"/>
          </a:xfrm>
        </p:grpSpPr>
        <p:sp>
          <p:nvSpPr>
            <p:cNvPr id="4" name="Rectangle 3"/>
            <p:cNvSpPr/>
            <p:nvPr/>
          </p:nvSpPr>
          <p:spPr>
            <a:xfrm>
              <a:off x="4916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584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252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920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588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256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4" idx="3"/>
              <a:endCxn id="5" idx="1"/>
            </p:cNvCxnSpPr>
            <p:nvPr/>
          </p:nvCxnSpPr>
          <p:spPr>
            <a:xfrm>
              <a:off x="1435510" y="1641987"/>
              <a:ext cx="1229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1"/>
              <a:endCxn id="5" idx="3"/>
            </p:cNvCxnSpPr>
            <p:nvPr/>
          </p:nvCxnSpPr>
          <p:spPr>
            <a:xfrm flipH="1">
              <a:off x="2502310" y="1641987"/>
              <a:ext cx="1229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1"/>
              <a:endCxn id="6" idx="3"/>
            </p:cNvCxnSpPr>
            <p:nvPr/>
          </p:nvCxnSpPr>
          <p:spPr>
            <a:xfrm flipH="1">
              <a:off x="3569110" y="1641987"/>
              <a:ext cx="1229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1"/>
              <a:endCxn id="7" idx="3"/>
            </p:cNvCxnSpPr>
            <p:nvPr/>
          </p:nvCxnSpPr>
          <p:spPr>
            <a:xfrm flipH="1">
              <a:off x="4635910" y="1641987"/>
              <a:ext cx="1229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1"/>
              <a:endCxn id="8" idx="3"/>
            </p:cNvCxnSpPr>
            <p:nvPr/>
          </p:nvCxnSpPr>
          <p:spPr>
            <a:xfrm flipH="1">
              <a:off x="5702710" y="1641987"/>
              <a:ext cx="1229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590514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191149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664303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264938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727609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328244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796156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396791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876066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476701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924514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525149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962202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061103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661738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35975" y="1927120"/>
              <a:ext cx="9202994" cy="4781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08003" y="2171579"/>
              <a:ext cx="9514958" cy="558534"/>
              <a:chOff x="919312" y="3331012"/>
              <a:chExt cx="9514958" cy="558534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1025912" y="3419500"/>
                <a:ext cx="9224366" cy="19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10066285" y="345081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285" y="3450815"/>
                    <a:ext cx="3679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Connector 43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/>
            <p:cNvCxnSpPr/>
            <p:nvPr/>
          </p:nvCxnSpPr>
          <p:spPr>
            <a:xfrm>
              <a:off x="3214846" y="1091380"/>
              <a:ext cx="10053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642851" y="755458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2851" y="755458"/>
                  <a:ext cx="217495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22222" t="-33333" r="-91667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289302" y="145138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9302" y="1451382"/>
                  <a:ext cx="28969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8333" r="-8333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152713" y="1445513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2713" y="1445513"/>
                  <a:ext cx="289695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0638" r="-85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5085913" y="1442798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5913" y="1442798"/>
                  <a:ext cx="289695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019113" y="1442797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13" y="1442797"/>
                  <a:ext cx="289695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952313" y="1442796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313" y="1442796"/>
                  <a:ext cx="289695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885513" y="144622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5513" y="1446222"/>
                  <a:ext cx="289695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10638" r="-85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819930" y="1451381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30" y="1451381"/>
                  <a:ext cx="289695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10638" r="-85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193950" y="2825076"/>
            <a:ext cx="3353274" cy="3051401"/>
            <a:chOff x="193950" y="2825076"/>
            <a:chExt cx="3353274" cy="3051401"/>
          </a:xfrm>
        </p:grpSpPr>
        <p:grpSp>
          <p:nvGrpSpPr>
            <p:cNvPr id="74" name="Group 73"/>
            <p:cNvGrpSpPr/>
            <p:nvPr/>
          </p:nvGrpSpPr>
          <p:grpSpPr>
            <a:xfrm>
              <a:off x="193950" y="2825076"/>
              <a:ext cx="3353274" cy="3051401"/>
              <a:chOff x="771950" y="3306857"/>
              <a:chExt cx="3353274" cy="3051401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771950" y="6296835"/>
                <a:ext cx="3353274" cy="6142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1824239" y="4896464"/>
                <a:ext cx="164361" cy="1179871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728976" y="3751006"/>
                <a:ext cx="357945" cy="1145458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816534" y="6071418"/>
                <a:ext cx="361601" cy="108155"/>
              </a:xfrm>
              <a:prstGeom prst="round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 flipV="1">
                <a:off x="1877127" y="6208333"/>
                <a:ext cx="250826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685461" y="3307749"/>
                <a:ext cx="424039" cy="42403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 rot="19409009">
                <a:off x="1946345" y="3855509"/>
                <a:ext cx="86914" cy="51560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 rot="4229772">
                <a:off x="2277684" y="3968026"/>
                <a:ext cx="109809" cy="48235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 flipH="1">
                <a:off x="2530225" y="3306857"/>
                <a:ext cx="480060" cy="2946303"/>
                <a:chOff x="3116187" y="3288287"/>
                <a:chExt cx="492674" cy="2946303"/>
              </a:xfrm>
            </p:grpSpPr>
            <p:sp>
              <p:nvSpPr>
                <p:cNvPr id="66" name="Rounded Rectangle 65"/>
                <p:cNvSpPr/>
                <p:nvPr/>
              </p:nvSpPr>
              <p:spPr>
                <a:xfrm>
                  <a:off x="3254965" y="4877002"/>
                  <a:ext cx="164361" cy="1179871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3159702" y="3731544"/>
                  <a:ext cx="357945" cy="1145458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ounded Rectangle 67"/>
                <p:cNvSpPr/>
                <p:nvPr/>
              </p:nvSpPr>
              <p:spPr>
                <a:xfrm>
                  <a:off x="3247260" y="6051956"/>
                  <a:ext cx="361601" cy="108155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 flipV="1">
                  <a:off x="3307853" y="6188871"/>
                  <a:ext cx="250826" cy="45719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116187" y="3288287"/>
                  <a:ext cx="424039" cy="42403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3280959" y="3880260"/>
                  <a:ext cx="85603" cy="747158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633287" y="3520639"/>
                  <a:ext cx="3911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287" y="3520639"/>
                  <a:ext cx="391196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7813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503309" y="3505968"/>
                  <a:ext cx="397673" cy="332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309" y="3505968"/>
                  <a:ext cx="397673" cy="332399"/>
                </a:xfrm>
                <a:prstGeom prst="rect">
                  <a:avLst/>
                </a:prstGeom>
                <a:blipFill>
                  <a:blip r:embed="rId39"/>
                  <a:stretch>
                    <a:fillRect l="-7692" r="-10769" b="-2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Group 114"/>
          <p:cNvGrpSpPr/>
          <p:nvPr/>
        </p:nvGrpSpPr>
        <p:grpSpPr>
          <a:xfrm>
            <a:off x="4551271" y="3140960"/>
            <a:ext cx="4777286" cy="2447785"/>
            <a:chOff x="4551271" y="3140960"/>
            <a:chExt cx="4777286" cy="2447785"/>
          </a:xfrm>
        </p:grpSpPr>
        <p:grpSp>
          <p:nvGrpSpPr>
            <p:cNvPr id="105" name="Group 104"/>
            <p:cNvGrpSpPr/>
            <p:nvPr/>
          </p:nvGrpSpPr>
          <p:grpSpPr>
            <a:xfrm>
              <a:off x="5229138" y="3140960"/>
              <a:ext cx="4099419" cy="2447785"/>
              <a:chOff x="4708356" y="3249115"/>
              <a:chExt cx="4099419" cy="2447785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856340" y="429402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917514" y="4120567"/>
                <a:ext cx="450003" cy="44562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7757030" y="4000801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7611062" y="4503132"/>
                <a:ext cx="450003" cy="44562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6959118" y="3249115"/>
                <a:ext cx="8163" cy="244778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5249069" y="5363498"/>
                    <a:ext cx="8969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𝐵𝑒𝑓𝑜𝑟𝑒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9069" y="5363498"/>
                    <a:ext cx="896912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8784" r="-8784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7594483" y="5363498"/>
                    <a:ext cx="72859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𝐴𝑓𝑡𝑒𝑟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4483" y="5363498"/>
                    <a:ext cx="728597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10833" r="-10833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Straight Arrow Connector 88"/>
              <p:cNvCxnSpPr>
                <a:stCxn id="78" idx="6"/>
              </p:cNvCxnSpPr>
              <p:nvPr/>
            </p:nvCxnSpPr>
            <p:spPr>
              <a:xfrm flipV="1">
                <a:off x="4977283" y="4343379"/>
                <a:ext cx="627103" cy="105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V="1">
                <a:off x="7820980" y="3586059"/>
                <a:ext cx="514848" cy="4798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7986128" y="4861335"/>
                <a:ext cx="349700" cy="2847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7828332" y="4060684"/>
                <a:ext cx="903340" cy="96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7904435" y="4696766"/>
                <a:ext cx="903340" cy="96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8098575" y="376532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8575" y="3765323"/>
                    <a:ext cx="222304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8190064" y="4723553"/>
                    <a:ext cx="2507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0064" y="4723553"/>
                    <a:ext cx="250773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31707" r="-3170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085787" y="3954848"/>
                    <a:ext cx="326563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5787" y="3954848"/>
                    <a:ext cx="326563" cy="33143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5094" t="-33333" r="-62264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7706163" y="3444716"/>
                    <a:ext cx="414794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6163" y="3444716"/>
                    <a:ext cx="414794" cy="331437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11765" t="-32727" r="-4264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7721692" y="4988501"/>
                    <a:ext cx="43928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1692" y="4988501"/>
                    <a:ext cx="439286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9722" t="-36000" r="-3611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4708356" y="4440253"/>
                    <a:ext cx="416909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8356" y="4440253"/>
                    <a:ext cx="416909" cy="331437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7353" r="-5882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6037954" y="4503132"/>
                    <a:ext cx="4414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7954" y="4503132"/>
                    <a:ext cx="441403" cy="307777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l="-6944" r="-277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Group 105"/>
            <p:cNvGrpSpPr/>
            <p:nvPr/>
          </p:nvGrpSpPr>
          <p:grpSpPr>
            <a:xfrm>
              <a:off x="4551271" y="4525348"/>
              <a:ext cx="898789" cy="709995"/>
              <a:chOff x="758520" y="708040"/>
              <a:chExt cx="2596102" cy="2135605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8" name="Rectangle 10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564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385135" y="628520"/>
            <a:ext cx="9141135" cy="2662583"/>
            <a:chOff x="-47484" y="628520"/>
            <a:chExt cx="9141135" cy="2662583"/>
          </a:xfrm>
        </p:grpSpPr>
        <p:grpSp>
          <p:nvGrpSpPr>
            <p:cNvPr id="44" name="Group 43"/>
            <p:cNvGrpSpPr/>
            <p:nvPr/>
          </p:nvGrpSpPr>
          <p:grpSpPr>
            <a:xfrm>
              <a:off x="673033" y="628520"/>
              <a:ext cx="8420618" cy="2580819"/>
              <a:chOff x="673033" y="628520"/>
              <a:chExt cx="8420618" cy="2580819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122283" y="2226557"/>
                <a:ext cx="142567" cy="28513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1927123" y="2526891"/>
                <a:ext cx="1887793" cy="55060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 flipV="1">
                <a:off x="2448232" y="1278194"/>
                <a:ext cx="9833" cy="1248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 flipV="1">
                <a:off x="3367548" y="1278193"/>
                <a:ext cx="9833" cy="1248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688258" y="2659626"/>
                <a:ext cx="285136" cy="28513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9" idx="6"/>
              </p:cNvCxnSpPr>
              <p:nvPr/>
            </p:nvCxnSpPr>
            <p:spPr>
              <a:xfrm>
                <a:off x="973394" y="2802194"/>
                <a:ext cx="7472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179872" y="2482646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9872" y="2482646"/>
                    <a:ext cx="21749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2857" t="-33333" r="-97143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979174" y="1748652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9174" y="1748652"/>
                    <a:ext cx="21204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6471" r="-2352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Arrow Connector 14"/>
              <p:cNvCxnSpPr/>
              <p:nvPr/>
            </p:nvCxnSpPr>
            <p:spPr>
              <a:xfrm>
                <a:off x="3234813" y="1278193"/>
                <a:ext cx="0" cy="12486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1081548" y="1135627"/>
                <a:ext cx="3775587" cy="1425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205858" y="2085928"/>
                <a:ext cx="1887793" cy="55060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6489291" y="1278195"/>
                <a:ext cx="1154102" cy="807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7408607" y="1278194"/>
                <a:ext cx="1166308" cy="8077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5122606" y="1135627"/>
                <a:ext cx="3775587" cy="1425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4991539" y="761554"/>
                <a:ext cx="8163" cy="244778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848572" y="3077497"/>
                <a:ext cx="335728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7205858" y="2636534"/>
                <a:ext cx="4916" cy="4473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845732" y="2648305"/>
                    <a:ext cx="2175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5732" y="2648305"/>
                    <a:ext cx="21755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222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699138" y="2190656"/>
                    <a:ext cx="82035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9138" y="2190656"/>
                    <a:ext cx="82035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667" r="-148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441998" y="2659626"/>
                    <a:ext cx="843228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998" y="2659626"/>
                    <a:ext cx="84322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73033" y="2306704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033" y="2306704"/>
                    <a:ext cx="28969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333" r="-8333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334388" y="628520"/>
                    <a:ext cx="8969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𝐵𝑒𝑓𝑜𝑟𝑒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388" y="628520"/>
                    <a:ext cx="896912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524" r="-8844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679802" y="628520"/>
                    <a:ext cx="72859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𝐴𝑓𝑡𝑒𝑟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9802" y="628520"/>
                    <a:ext cx="728597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765" r="-10924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/>
            <p:cNvGrpSpPr/>
            <p:nvPr/>
          </p:nvGrpSpPr>
          <p:grpSpPr>
            <a:xfrm>
              <a:off x="-47484" y="2581108"/>
              <a:ext cx="898789" cy="709995"/>
              <a:chOff x="758520" y="708040"/>
              <a:chExt cx="2596102" cy="2135605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7" name="Rectangle 4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1087066" y="3694042"/>
            <a:ext cx="4735506" cy="2447785"/>
            <a:chOff x="1087066" y="3694042"/>
            <a:chExt cx="4735506" cy="2447785"/>
          </a:xfrm>
        </p:grpSpPr>
        <p:grpSp>
          <p:nvGrpSpPr>
            <p:cNvPr id="87" name="Group 86"/>
            <p:cNvGrpSpPr/>
            <p:nvPr/>
          </p:nvGrpSpPr>
          <p:grpSpPr>
            <a:xfrm>
              <a:off x="1087066" y="3694042"/>
              <a:ext cx="4292591" cy="2447785"/>
              <a:chOff x="1058361" y="3691474"/>
              <a:chExt cx="4292591" cy="244778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058361" y="3691474"/>
                <a:ext cx="4292591" cy="2447785"/>
                <a:chOff x="4551271" y="3140960"/>
                <a:chExt cx="4292591" cy="2447785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5229138" y="3140960"/>
                  <a:ext cx="3614724" cy="2447785"/>
                  <a:chOff x="4708356" y="3249115"/>
                  <a:chExt cx="3614724" cy="2447785"/>
                </a:xfrm>
              </p:grpSpPr>
              <p:sp>
                <p:nvSpPr>
                  <p:cNvPr id="64" name="Oval 63"/>
                  <p:cNvSpPr/>
                  <p:nvPr/>
                </p:nvSpPr>
                <p:spPr>
                  <a:xfrm>
                    <a:off x="4856340" y="4294027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>
                    <a:off x="7757030" y="4000801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6959118" y="3249115"/>
                    <a:ext cx="8163" cy="244778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TextBox 68"/>
                      <p:cNvSpPr txBox="1"/>
                      <p:nvPr/>
                    </p:nvSpPr>
                    <p:spPr>
                      <a:xfrm>
                        <a:off x="5249069" y="5363498"/>
                        <a:ext cx="89691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𝐵𝑒𝑓𝑜𝑟𝑒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9" name="TextBox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49069" y="5363498"/>
                        <a:ext cx="896912" cy="307777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8844" r="-9524" b="-3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7594483" y="5363498"/>
                        <a:ext cx="72859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𝐴𝑓𝑡𝑒𝑟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0" name="TextBox 6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94483" y="5363498"/>
                        <a:ext cx="728597" cy="307777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11765" r="-10924" b="-3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1" name="Straight Arrow Connector 70"/>
                  <p:cNvCxnSpPr/>
                  <p:nvPr/>
                </p:nvCxnSpPr>
                <p:spPr>
                  <a:xfrm flipV="1">
                    <a:off x="4953085" y="4351038"/>
                    <a:ext cx="1201195" cy="289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TextBox 77"/>
                      <p:cNvSpPr txBox="1"/>
                      <p:nvPr/>
                    </p:nvSpPr>
                    <p:spPr>
                      <a:xfrm>
                        <a:off x="5085787" y="3954848"/>
                        <a:ext cx="32117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8" name="TextBox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85787" y="3954848"/>
                        <a:ext cx="321178" cy="307777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 l="-13208" t="-36000" r="-64151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7504729" y="3458375"/>
                        <a:ext cx="3969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04729" y="3458375"/>
                        <a:ext cx="396904" cy="307777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 l="-10769" t="-33333" r="-50769" b="-1764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0" name="TextBox 79"/>
                      <p:cNvSpPr txBox="1"/>
                      <p:nvPr/>
                    </p:nvSpPr>
                    <p:spPr>
                      <a:xfrm>
                        <a:off x="7859128" y="4887120"/>
                        <a:ext cx="40286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0" name="TextBox 7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9128" y="4887120"/>
                        <a:ext cx="402867" cy="307777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 l="-10606" t="-36000" r="-48485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TextBox 80"/>
                      <p:cNvSpPr txBox="1"/>
                      <p:nvPr/>
                    </p:nvSpPr>
                    <p:spPr>
                      <a:xfrm>
                        <a:off x="4708356" y="4440253"/>
                        <a:ext cx="416909" cy="331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TextBox 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8356" y="4440253"/>
                        <a:ext cx="416909" cy="331437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 l="-7353" r="-5882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" name="TextBox 81"/>
                      <p:cNvSpPr txBox="1"/>
                      <p:nvPr/>
                    </p:nvSpPr>
                    <p:spPr>
                      <a:xfrm>
                        <a:off x="6037954" y="4503132"/>
                        <a:ext cx="416909" cy="331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" name="TextBox 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37954" y="4503132"/>
                        <a:ext cx="416909" cy="331437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 l="-7353" r="-5882" b="-2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4551271" y="4525348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1" name="Rectangle 60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Rectangle 61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Rectangle 62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8" name="Rectangle 57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sp>
            <p:nvSpPr>
              <p:cNvPr id="83" name="Oval 82"/>
              <p:cNvSpPr/>
              <p:nvPr/>
            </p:nvSpPr>
            <p:spPr>
              <a:xfrm>
                <a:off x="3251316" y="477625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766057" y="499596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7" name="Straight Arrow Connector 106"/>
            <p:cNvCxnSpPr/>
            <p:nvPr/>
          </p:nvCxnSpPr>
          <p:spPr>
            <a:xfrm flipV="1">
              <a:off x="4908461" y="3909922"/>
              <a:ext cx="296627" cy="5346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4915705" y="5098599"/>
              <a:ext cx="906867" cy="5086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499943" y="4157529"/>
            <a:ext cx="1513490" cy="969246"/>
            <a:chOff x="7499943" y="4157529"/>
            <a:chExt cx="1513490" cy="9692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499943" y="4265858"/>
                  <a:ext cx="3969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943" y="4265858"/>
                  <a:ext cx="396904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10769" t="-36000" r="-5076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8462825" y="4157529"/>
                  <a:ext cx="40286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825" y="4157529"/>
                  <a:ext cx="402867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10606" t="-34000" r="-48485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/>
            <p:cNvCxnSpPr/>
            <p:nvPr/>
          </p:nvCxnSpPr>
          <p:spPr>
            <a:xfrm flipV="1">
              <a:off x="7812238" y="4295148"/>
              <a:ext cx="296627" cy="5346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8106566" y="4319286"/>
              <a:ext cx="906867" cy="5086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7806339" y="4812927"/>
              <a:ext cx="1201195" cy="28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8237021" y="4818998"/>
                  <a:ext cx="3211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7021" y="4818998"/>
                  <a:ext cx="321178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13208" t="-36000" r="-6415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63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96903" y="985611"/>
            <a:ext cx="2585361" cy="1224189"/>
            <a:chOff x="2799329" y="2381791"/>
            <a:chExt cx="2585361" cy="1224189"/>
          </a:xfrm>
        </p:grpSpPr>
        <p:sp>
          <p:nvSpPr>
            <p:cNvPr id="4" name="Oval 3"/>
            <p:cNvSpPr/>
            <p:nvPr/>
          </p:nvSpPr>
          <p:spPr>
            <a:xfrm>
              <a:off x="2851355" y="2743200"/>
              <a:ext cx="294968" cy="29496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917657" y="3138947"/>
              <a:ext cx="467033" cy="46703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4" idx="6"/>
            </p:cNvCxnSpPr>
            <p:nvPr/>
          </p:nvCxnSpPr>
          <p:spPr>
            <a:xfrm flipV="1">
              <a:off x="3146323" y="2890683"/>
              <a:ext cx="84557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546343" y="3059319"/>
              <a:ext cx="409378" cy="2335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388667" y="2937910"/>
                  <a:ext cx="3211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8667" y="2937910"/>
                  <a:ext cx="32117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5385" t="-36000" r="-6538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955721" y="2800183"/>
                  <a:ext cx="4049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5721" y="2800183"/>
                  <a:ext cx="40498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7576" r="-454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799329" y="2381791"/>
                  <a:ext cx="39902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329" y="2381791"/>
                  <a:ext cx="399020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7692" r="-461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542140" y="2689568"/>
                  <a:ext cx="3271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140" y="2689568"/>
                  <a:ext cx="32714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5094" t="-33333" r="-6415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524745" y="3620229"/>
            <a:ext cx="4040818" cy="1950264"/>
            <a:chOff x="524745" y="3620229"/>
            <a:chExt cx="4040818" cy="1950264"/>
          </a:xfrm>
        </p:grpSpPr>
        <p:grpSp>
          <p:nvGrpSpPr>
            <p:cNvPr id="2" name="Group 1"/>
            <p:cNvGrpSpPr/>
            <p:nvPr/>
          </p:nvGrpSpPr>
          <p:grpSpPr>
            <a:xfrm>
              <a:off x="524745" y="3620229"/>
              <a:ext cx="4040818" cy="1807043"/>
              <a:chOff x="524745" y="3620229"/>
              <a:chExt cx="4040818" cy="1807043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24745" y="3620964"/>
                <a:ext cx="4040818" cy="1806308"/>
                <a:chOff x="835743" y="1413621"/>
                <a:chExt cx="4040818" cy="1806308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835743" y="1413621"/>
                  <a:ext cx="4040818" cy="1148198"/>
                  <a:chOff x="1622323" y="1875737"/>
                  <a:chExt cx="4040818" cy="1148198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1622323" y="2802193"/>
                    <a:ext cx="4040818" cy="221742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2153265" y="2245068"/>
                    <a:ext cx="310997" cy="527408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2125644" y="1875737"/>
                        <a:ext cx="3405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25644" y="1875737"/>
                        <a:ext cx="340504" cy="30777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1786" b="-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9" name="Straight Arrow Connector 28"/>
                  <p:cNvCxnSpPr/>
                  <p:nvPr/>
                </p:nvCxnSpPr>
                <p:spPr>
                  <a:xfrm flipV="1">
                    <a:off x="2464262" y="2491031"/>
                    <a:ext cx="973030" cy="121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2604997" y="2121700"/>
                        <a:ext cx="32117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04997" y="2121700"/>
                        <a:ext cx="321178" cy="30777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3208" t="-33333" r="-64151" b="-1764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844732" y="2661395"/>
                  <a:ext cx="4031829" cy="558534"/>
                  <a:chOff x="919312" y="3331012"/>
                  <a:chExt cx="4031829" cy="558534"/>
                </a:xfrm>
              </p:grpSpPr>
              <p:cxnSp>
                <p:nvCxnSpPr>
                  <p:cNvPr id="19" name="Straight Arrow Connector 18"/>
                  <p:cNvCxnSpPr/>
                  <p:nvPr/>
                </p:nvCxnSpPr>
                <p:spPr>
                  <a:xfrm flipV="1">
                    <a:off x="1025912" y="3438955"/>
                    <a:ext cx="3925229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4404738" y="3438955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8" name="Rectangle 2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04738" y="3438955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/>
                      <p:cNvSpPr txBox="1"/>
                      <p:nvPr/>
                    </p:nvSpPr>
                    <p:spPr>
                      <a:xfrm>
                        <a:off x="919312" y="3581769"/>
                        <a:ext cx="21320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9312" y="3581769"/>
                        <a:ext cx="213200" cy="307777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25714" r="-22857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2" name="Straight Connector 21"/>
                  <p:cNvCxnSpPr/>
                  <p:nvPr/>
                </p:nvCxnSpPr>
                <p:spPr>
                  <a:xfrm flipV="1">
                    <a:off x="1099058" y="3331012"/>
                    <a:ext cx="0" cy="23960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7" name="Rectangle 46"/>
              <p:cNvSpPr/>
              <p:nvPr/>
            </p:nvSpPr>
            <p:spPr>
              <a:xfrm>
                <a:off x="3400680" y="3990295"/>
                <a:ext cx="310997" cy="52740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3372053" y="3620229"/>
                    <a:ext cx="340504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2053" y="3620229"/>
                    <a:ext cx="340504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055687" y="5262716"/>
                  <a:ext cx="28617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𝐿𝑎𝑏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𝑟𝑒𝑓𝑒𝑟𝑒𝑛𝑐𝑒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687" y="5262716"/>
                  <a:ext cx="286174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489" r="-234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5850833" y="3506371"/>
            <a:ext cx="4040818" cy="2016181"/>
            <a:chOff x="5850833" y="3506371"/>
            <a:chExt cx="4040818" cy="2016181"/>
          </a:xfrm>
        </p:grpSpPr>
        <p:grpSp>
          <p:nvGrpSpPr>
            <p:cNvPr id="49" name="Group 48"/>
            <p:cNvGrpSpPr/>
            <p:nvPr/>
          </p:nvGrpSpPr>
          <p:grpSpPr>
            <a:xfrm>
              <a:off x="5850833" y="3549892"/>
              <a:ext cx="4040818" cy="1972660"/>
              <a:chOff x="524745" y="3597833"/>
              <a:chExt cx="4040818" cy="197266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24745" y="3597833"/>
                <a:ext cx="4040818" cy="1829439"/>
                <a:chOff x="524745" y="3597833"/>
                <a:chExt cx="4040818" cy="1829439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524745" y="3597833"/>
                  <a:ext cx="4040818" cy="1829439"/>
                  <a:chOff x="835743" y="1390490"/>
                  <a:chExt cx="4040818" cy="1829439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835743" y="1390490"/>
                    <a:ext cx="4040818" cy="1171329"/>
                    <a:chOff x="1622323" y="1852606"/>
                    <a:chExt cx="4040818" cy="1171329"/>
                  </a:xfrm>
                </p:grpSpPr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622323" y="2802193"/>
                      <a:ext cx="4040818" cy="221742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2153265" y="2245068"/>
                      <a:ext cx="310997" cy="52740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TextBox 62"/>
                        <p:cNvSpPr txBox="1"/>
                        <p:nvPr/>
                      </p:nvSpPr>
                      <p:spPr>
                        <a:xfrm>
                          <a:off x="2125644" y="1875737"/>
                          <a:ext cx="34050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3" name="TextBox 6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25644" y="1875737"/>
                          <a:ext cx="340504" cy="307777"/>
                        </a:xfrm>
                        <a:prstGeom prst="rect">
                          <a:avLst/>
                        </a:prstGeom>
                        <a:blipFill>
                          <a:blip r:embed="rId34"/>
                          <a:stretch>
                            <a:fillRect b="-196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4" name="Straight Arrow Connector 63"/>
                    <p:cNvCxnSpPr/>
                    <p:nvPr/>
                  </p:nvCxnSpPr>
                  <p:spPr>
                    <a:xfrm flipV="1">
                      <a:off x="2464262" y="2491031"/>
                      <a:ext cx="499559" cy="121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/>
                        <p:cNvSpPr txBox="1"/>
                        <p:nvPr/>
                      </p:nvSpPr>
                      <p:spPr>
                        <a:xfrm>
                          <a:off x="2682462" y="1852606"/>
                          <a:ext cx="506614" cy="5761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5" name="TextBox 6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82462" y="1852606"/>
                          <a:ext cx="506614" cy="576183"/>
                        </a:xfrm>
                        <a:prstGeom prst="rect">
                          <a:avLst/>
                        </a:prstGeom>
                        <a:blipFill>
                          <a:blip r:embed="rId3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844732" y="2661395"/>
                    <a:ext cx="4031829" cy="558534"/>
                    <a:chOff x="919312" y="3331012"/>
                    <a:chExt cx="4031829" cy="558534"/>
                  </a:xfrm>
                </p:grpSpPr>
                <p:cxnSp>
                  <p:nvCxnSpPr>
                    <p:cNvPr id="57" name="Straight Arrow Connector 56"/>
                    <p:cNvCxnSpPr/>
                    <p:nvPr/>
                  </p:nvCxnSpPr>
                  <p:spPr>
                    <a:xfrm flipV="1">
                      <a:off x="1025912" y="3438955"/>
                      <a:ext cx="3925229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28" name="Rectangle 2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TextBox 58"/>
                        <p:cNvSpPr txBox="1"/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9" name="TextBox 2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V="1">
                      <a:off x="1099058" y="3331012"/>
                      <a:ext cx="0" cy="23960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3" name="Rectangle 52"/>
                <p:cNvSpPr/>
                <p:nvPr/>
              </p:nvSpPr>
              <p:spPr>
                <a:xfrm>
                  <a:off x="3400680" y="3990295"/>
                  <a:ext cx="310997" cy="52740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3372053" y="3620229"/>
                      <a:ext cx="3405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72053" y="3620229"/>
                      <a:ext cx="340504" cy="307777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l="-1786"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055687" y="5262716"/>
                    <a:ext cx="281589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𝑓𝑟𝑎𝑚𝑒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𝑟𝑒𝑓𝑒𝑟𝑒𝑛𝑐𝑒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687" y="5262716"/>
                    <a:ext cx="2815899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1515" r="-238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6" name="Straight Arrow Connector 65"/>
            <p:cNvCxnSpPr/>
            <p:nvPr/>
          </p:nvCxnSpPr>
          <p:spPr>
            <a:xfrm flipH="1">
              <a:off x="8227209" y="4189991"/>
              <a:ext cx="499558" cy="54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871242" y="3506371"/>
                  <a:ext cx="741742" cy="5761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1242" y="3506371"/>
                  <a:ext cx="741742" cy="576183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116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1180403" y="1404032"/>
            <a:ext cx="6118851" cy="4111126"/>
            <a:chOff x="1180403" y="1404032"/>
            <a:chExt cx="6118851" cy="4111126"/>
          </a:xfrm>
        </p:grpSpPr>
        <p:grpSp>
          <p:nvGrpSpPr>
            <p:cNvPr id="16" name="Group 15"/>
            <p:cNvGrpSpPr/>
            <p:nvPr/>
          </p:nvGrpSpPr>
          <p:grpSpPr>
            <a:xfrm flipH="1">
              <a:off x="6572229" y="2643334"/>
              <a:ext cx="727025" cy="2871824"/>
              <a:chOff x="3116187" y="3288287"/>
              <a:chExt cx="746128" cy="2871824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3254965" y="4877002"/>
                <a:ext cx="164361" cy="1179871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159702" y="3731544"/>
                <a:ext cx="357945" cy="1145458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3247260" y="6051956"/>
                <a:ext cx="361601" cy="108155"/>
              </a:xfrm>
              <a:prstGeom prst="round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116187" y="3288287"/>
                <a:ext cx="424039" cy="42403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15129452">
                <a:off x="3561081" y="3565992"/>
                <a:ext cx="78584" cy="52388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ounded Rectangle 22"/>
            <p:cNvSpPr/>
            <p:nvPr/>
          </p:nvSpPr>
          <p:spPr>
            <a:xfrm rot="1382496" flipH="1">
              <a:off x="6659486" y="2670438"/>
              <a:ext cx="87772" cy="5004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 rot="2585420">
              <a:off x="6505952" y="2411541"/>
              <a:ext cx="402859" cy="599008"/>
              <a:chOff x="5970571" y="2157789"/>
              <a:chExt cx="402859" cy="599008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H="1">
                <a:off x="6076335" y="2271252"/>
                <a:ext cx="191331" cy="3720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5970571" y="2589649"/>
                <a:ext cx="167148" cy="1671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206282" y="2157789"/>
                <a:ext cx="167148" cy="1671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 rot="805999">
              <a:off x="6089804" y="2059985"/>
              <a:ext cx="402859" cy="599008"/>
              <a:chOff x="5970571" y="2157789"/>
              <a:chExt cx="402859" cy="599008"/>
            </a:xfrm>
            <a:solidFill>
              <a:schemeClr val="bg2">
                <a:lumMod val="75000"/>
              </a:schemeClr>
            </a:solidFill>
          </p:grpSpPr>
          <p:cxnSp>
            <p:nvCxnSpPr>
              <p:cNvPr id="30" name="Straight Connector 29"/>
              <p:cNvCxnSpPr/>
              <p:nvPr/>
            </p:nvCxnSpPr>
            <p:spPr>
              <a:xfrm flipH="1">
                <a:off x="6076335" y="2271252"/>
                <a:ext cx="191331" cy="372082"/>
              </a:xfrm>
              <a:prstGeom prst="lin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5970571" y="258964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206282" y="215778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19604158">
              <a:off x="5386275" y="1636188"/>
              <a:ext cx="402859" cy="599008"/>
              <a:chOff x="5970571" y="2157789"/>
              <a:chExt cx="402859" cy="599008"/>
            </a:xfrm>
            <a:solidFill>
              <a:schemeClr val="bg2">
                <a:lumMod val="75000"/>
              </a:schemeClr>
            </a:solidFill>
          </p:grpSpPr>
          <p:cxnSp>
            <p:nvCxnSpPr>
              <p:cNvPr id="34" name="Straight Connector 33"/>
              <p:cNvCxnSpPr/>
              <p:nvPr/>
            </p:nvCxnSpPr>
            <p:spPr>
              <a:xfrm flipH="1">
                <a:off x="6076335" y="2271252"/>
                <a:ext cx="191331" cy="372082"/>
              </a:xfrm>
              <a:prstGeom prst="lin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5970571" y="258964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206282" y="215778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Freeform 36"/>
            <p:cNvSpPr/>
            <p:nvPr/>
          </p:nvSpPr>
          <p:spPr>
            <a:xfrm>
              <a:off x="1180403" y="1576368"/>
              <a:ext cx="5565058" cy="1130947"/>
            </a:xfrm>
            <a:custGeom>
              <a:avLst/>
              <a:gdLst>
                <a:gd name="connsiteX0" fmla="*/ 5565058 w 5565058"/>
                <a:gd name="connsiteY0" fmla="*/ 1130947 h 1130947"/>
                <a:gd name="connsiteX1" fmla="*/ 3136490 w 5565058"/>
                <a:gd name="connsiteY1" fmla="*/ 237 h 1130947"/>
                <a:gd name="connsiteX2" fmla="*/ 0 w 5565058"/>
                <a:gd name="connsiteY2" fmla="*/ 1052289 h 1130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5058" h="1130947">
                  <a:moveTo>
                    <a:pt x="5565058" y="1130947"/>
                  </a:moveTo>
                  <a:cubicBezTo>
                    <a:pt x="4814529" y="572147"/>
                    <a:pt x="4064000" y="13347"/>
                    <a:pt x="3136490" y="237"/>
                  </a:cubicBezTo>
                  <a:cubicBezTo>
                    <a:pt x="2208980" y="-12873"/>
                    <a:pt x="1104490" y="519708"/>
                    <a:pt x="0" y="1052289"/>
                  </a:cubicBezTo>
                </a:path>
              </a:pathLst>
            </a:custGeom>
            <a:noFill/>
            <a:ln w="381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 rot="17921181">
              <a:off x="4521438" y="1305958"/>
              <a:ext cx="402859" cy="599008"/>
              <a:chOff x="5970571" y="2157789"/>
              <a:chExt cx="402859" cy="599008"/>
            </a:xfrm>
            <a:solidFill>
              <a:schemeClr val="bg2">
                <a:lumMod val="75000"/>
              </a:schemeClr>
            </a:solidFill>
          </p:grpSpPr>
          <p:cxnSp>
            <p:nvCxnSpPr>
              <p:cNvPr id="39" name="Straight Connector 38"/>
              <p:cNvCxnSpPr/>
              <p:nvPr/>
            </p:nvCxnSpPr>
            <p:spPr>
              <a:xfrm flipH="1">
                <a:off x="6076335" y="2271252"/>
                <a:ext cx="191331" cy="372082"/>
              </a:xfrm>
              <a:prstGeom prst="lin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5970571" y="258964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206282" y="215778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rot="16200000">
              <a:off x="3611615" y="1315716"/>
              <a:ext cx="402859" cy="599008"/>
              <a:chOff x="5970571" y="2157789"/>
              <a:chExt cx="402859" cy="599008"/>
            </a:xfrm>
            <a:solidFill>
              <a:schemeClr val="bg2">
                <a:lumMod val="75000"/>
              </a:schemeClr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>
                <a:off x="6076335" y="2271252"/>
                <a:ext cx="191331" cy="372082"/>
              </a:xfrm>
              <a:prstGeom prst="lin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/>
              <p:cNvSpPr/>
              <p:nvPr/>
            </p:nvSpPr>
            <p:spPr>
              <a:xfrm>
                <a:off x="5970571" y="258964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206282" y="215778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11855403">
              <a:off x="2792015" y="1544233"/>
              <a:ext cx="402859" cy="599008"/>
              <a:chOff x="5970571" y="2157789"/>
              <a:chExt cx="402859" cy="599008"/>
            </a:xfrm>
            <a:solidFill>
              <a:schemeClr val="bg2">
                <a:lumMod val="75000"/>
              </a:schemeClr>
            </a:solidFill>
          </p:grpSpPr>
          <p:cxnSp>
            <p:nvCxnSpPr>
              <p:cNvPr id="47" name="Straight Connector 46"/>
              <p:cNvCxnSpPr/>
              <p:nvPr/>
            </p:nvCxnSpPr>
            <p:spPr>
              <a:xfrm flipH="1">
                <a:off x="6076335" y="2271252"/>
                <a:ext cx="191331" cy="372082"/>
              </a:xfrm>
              <a:prstGeom prst="lin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5970571" y="258964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206282" y="215778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 rot="10454676">
              <a:off x="2077767" y="1831192"/>
              <a:ext cx="402859" cy="599008"/>
              <a:chOff x="5970571" y="2157789"/>
              <a:chExt cx="402859" cy="599008"/>
            </a:xfrm>
            <a:solidFill>
              <a:schemeClr val="bg2">
                <a:lumMod val="75000"/>
              </a:schemeClr>
            </a:solidFill>
          </p:grpSpPr>
          <p:cxnSp>
            <p:nvCxnSpPr>
              <p:cNvPr id="51" name="Straight Connector 50"/>
              <p:cNvCxnSpPr/>
              <p:nvPr/>
            </p:nvCxnSpPr>
            <p:spPr>
              <a:xfrm flipH="1">
                <a:off x="6076335" y="2271252"/>
                <a:ext cx="191331" cy="372082"/>
              </a:xfrm>
              <a:prstGeom prst="lin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970571" y="258964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206282" y="215778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 rot="6833273">
              <a:off x="1471451" y="2082097"/>
              <a:ext cx="402859" cy="599008"/>
              <a:chOff x="5970571" y="2157789"/>
              <a:chExt cx="402859" cy="599008"/>
            </a:xfrm>
            <a:solidFill>
              <a:schemeClr val="bg2">
                <a:lumMod val="75000"/>
              </a:schemeClr>
            </a:solidFill>
          </p:grpSpPr>
          <p:cxnSp>
            <p:nvCxnSpPr>
              <p:cNvPr id="55" name="Straight Connector 54"/>
              <p:cNvCxnSpPr/>
              <p:nvPr/>
            </p:nvCxnSpPr>
            <p:spPr>
              <a:xfrm flipH="1">
                <a:off x="6076335" y="2271252"/>
                <a:ext cx="191331" cy="372082"/>
              </a:xfrm>
              <a:prstGeom prst="lin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5970571" y="258964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6206282" y="215778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775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4618" y="280220"/>
            <a:ext cx="5821382" cy="2454937"/>
            <a:chOff x="1149689" y="496530"/>
            <a:chExt cx="5821382" cy="2454937"/>
          </a:xfrm>
        </p:grpSpPr>
        <p:sp>
          <p:nvSpPr>
            <p:cNvPr id="6" name="Oval 5"/>
            <p:cNvSpPr/>
            <p:nvPr/>
          </p:nvSpPr>
          <p:spPr>
            <a:xfrm>
              <a:off x="1149689" y="1015791"/>
              <a:ext cx="1081549" cy="108154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567085" y="1332271"/>
              <a:ext cx="442452" cy="442452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164827" y="1425678"/>
              <a:ext cx="255638" cy="255638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444060" y="2392933"/>
              <a:ext cx="5527011" cy="558534"/>
              <a:chOff x="919312" y="3331012"/>
              <a:chExt cx="4031829" cy="558534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1025912" y="3438955"/>
                <a:ext cx="392522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/>
            <p:nvPr/>
          </p:nvCxnSpPr>
          <p:spPr>
            <a:xfrm>
              <a:off x="1690463" y="914400"/>
              <a:ext cx="31863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1690463" y="2171686"/>
              <a:ext cx="4602183" cy="1298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132436" y="496530"/>
                  <a:ext cx="30239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436" y="496530"/>
                  <a:ext cx="302390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18000" t="-36000" r="-62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991554" y="1802355"/>
                  <a:ext cx="3445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1554" y="1802355"/>
                  <a:ext cx="344518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5789" t="-33333" r="-5614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009537" y="1073335"/>
                  <a:ext cx="41171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9537" y="1073335"/>
                  <a:ext cx="411716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1765" r="-441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439851" y="1091190"/>
                  <a:ext cx="4538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9851" y="1091190"/>
                  <a:ext cx="453842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12162" r="-405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265632" y="1157475"/>
                  <a:ext cx="38472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32" y="1157475"/>
                  <a:ext cx="384721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12698" r="-6349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1179871" y="3313471"/>
            <a:ext cx="4454013" cy="2477729"/>
            <a:chOff x="1179871" y="3313471"/>
            <a:chExt cx="4454013" cy="2477729"/>
          </a:xfrm>
        </p:grpSpPr>
        <p:sp>
          <p:nvSpPr>
            <p:cNvPr id="41" name="Rectangle 40"/>
            <p:cNvSpPr/>
            <p:nvPr/>
          </p:nvSpPr>
          <p:spPr>
            <a:xfrm>
              <a:off x="1179871" y="3313471"/>
              <a:ext cx="4454013" cy="24777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41067" y="3480619"/>
              <a:ext cx="407177" cy="40312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340323" y="5069961"/>
              <a:ext cx="407177" cy="40312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41068" y="5079794"/>
              <a:ext cx="407177" cy="40312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6" idx="2"/>
              <a:endCxn id="28" idx="0"/>
            </p:cNvCxnSpPr>
            <p:nvPr/>
          </p:nvCxnSpPr>
          <p:spPr>
            <a:xfrm>
              <a:off x="2444656" y="3883742"/>
              <a:ext cx="1" cy="11960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48245" y="3883742"/>
              <a:ext cx="1692079" cy="11960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8" idx="3"/>
              <a:endCxn id="27" idx="1"/>
            </p:cNvCxnSpPr>
            <p:nvPr/>
          </p:nvCxnSpPr>
          <p:spPr>
            <a:xfrm flipV="1">
              <a:off x="2648245" y="5271523"/>
              <a:ext cx="1692078" cy="98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239166" y="5093306"/>
                  <a:ext cx="4084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9166" y="5093306"/>
                  <a:ext cx="408445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5970" r="-597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339689" y="5069961"/>
                  <a:ext cx="4276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9689" y="5069961"/>
                  <a:ext cx="427618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7143" r="-285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257365" y="3506070"/>
                  <a:ext cx="4276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7365" y="3506070"/>
                  <a:ext cx="427618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4286" r="-285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833738" y="4301854"/>
                  <a:ext cx="407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𝐴𝐶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738" y="4301854"/>
                  <a:ext cx="407483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7463" r="-298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299423" y="5319195"/>
                  <a:ext cx="4171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9423" y="5319195"/>
                  <a:ext cx="417101" cy="307777"/>
                </a:xfrm>
                <a:prstGeom prst="rect">
                  <a:avLst/>
                </a:prstGeom>
                <a:blipFill>
                  <a:blip r:embed="rId41"/>
                  <a:stretch>
                    <a:fillRect l="-5797" r="-434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3505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13045</TotalTime>
  <Words>70</Words>
  <Application>Microsoft Office PowerPoint</Application>
  <PresentationFormat>Widescreen</PresentationFormat>
  <Paragraphs>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264</cp:revision>
  <dcterms:created xsi:type="dcterms:W3CDTF">2017-07-11T12:03:09Z</dcterms:created>
  <dcterms:modified xsi:type="dcterms:W3CDTF">2018-06-29T13:34:29Z</dcterms:modified>
</cp:coreProperties>
</file>