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94746"/>
  </p:normalViewPr>
  <p:slideViewPr>
    <p:cSldViewPr snapToGrid="0">
      <p:cViewPr>
        <p:scale>
          <a:sx n="81" d="100"/>
          <a:sy n="81" d="100"/>
        </p:scale>
        <p:origin x="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5.png"/><Relationship Id="rId3" Type="http://schemas.openxmlformats.org/officeDocument/2006/relationships/image" Target="../media/image24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28" Type="http://schemas.openxmlformats.org/officeDocument/2006/relationships/image" Target="../media/image62.png"/><Relationship Id="rId36" Type="http://schemas.openxmlformats.org/officeDocument/2006/relationships/image" Target="../media/image32.png"/><Relationship Id="rId49" Type="http://schemas.openxmlformats.org/officeDocument/2006/relationships/image" Target="../media/image4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388070" cy="2423815"/>
            <a:chOff x="7935626" y="295492"/>
            <a:chExt cx="1388070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23762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524107" y="615322"/>
            <a:ext cx="7138848" cy="2655517"/>
            <a:chOff x="524107" y="615322"/>
            <a:chExt cx="7138848" cy="2655517"/>
          </a:xfrm>
        </p:grpSpPr>
        <p:grpSp>
          <p:nvGrpSpPr>
            <p:cNvPr id="64" name="Group 63"/>
            <p:cNvGrpSpPr/>
            <p:nvPr/>
          </p:nvGrpSpPr>
          <p:grpSpPr>
            <a:xfrm>
              <a:off x="524107" y="615322"/>
              <a:ext cx="7138848" cy="2631429"/>
              <a:chOff x="524107" y="615322"/>
              <a:chExt cx="7138848" cy="263142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24107" y="1083326"/>
                <a:ext cx="7138848" cy="2163425"/>
                <a:chOff x="524107" y="1083326"/>
                <a:chExt cx="7138848" cy="2163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24107" y="1083326"/>
                  <a:ext cx="7138848" cy="2163425"/>
                  <a:chOff x="524107" y="1083326"/>
                  <a:chExt cx="7138848" cy="2163425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524107" y="1083326"/>
                    <a:ext cx="6378497" cy="1418455"/>
                    <a:chOff x="769434" y="1908516"/>
                    <a:chExt cx="6378497" cy="1418455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315844" y="2587084"/>
                      <a:ext cx="5832087" cy="1672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315844" y="1984917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769434" y="2280425"/>
                      <a:ext cx="546410" cy="1115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3263590" y="1982129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2448886" y="2277639"/>
                      <a:ext cx="814704" cy="1114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211336" y="1987705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4078294" y="2283214"/>
                      <a:ext cx="1133042" cy="1618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7647" t="-33333" r="-68627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/>
                        <p:cNvSpPr txBox="1"/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5094" t="-35714" r="-66038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15385" t="-35714" r="-69231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1315844" y="2932771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V="1">
                      <a:off x="3263590" y="2921620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200185" y="2893743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l="-13333" r="-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" name="TextBox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l="-15000" r="-5000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TextBox 20"/>
                        <p:cNvSpPr txBox="1"/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TextBox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3115" r="-4918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97312" y="2308302"/>
                    <a:ext cx="6865643" cy="938449"/>
                    <a:chOff x="758520" y="708040"/>
                    <a:chExt cx="19831027" cy="282277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758520" y="708040"/>
                      <a:ext cx="19831027" cy="2822775"/>
                      <a:chOff x="785815" y="680744"/>
                      <a:chExt cx="19831027" cy="2822775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/>
                      <p:nvPr/>
                    </p:nvCxnSpPr>
                    <p:spPr>
                      <a:xfrm flipV="1">
                        <a:off x="1507013" y="2473843"/>
                        <a:ext cx="18491875" cy="614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Rectangle 3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  <a:blipFill>
                            <a:blip r:embed="rId3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Rectangle 3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 r="-869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4808" r="-3846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5288" r="-336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288" r="-3365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blipFill>
                  <a:blip r:embed="rId45"/>
                  <a:stretch>
                    <a:fillRect l="-20930" r="-2093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9615" r="-576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7407" r="-55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/>
            <p:nvPr/>
          </p:nvCxnSpPr>
          <p:spPr>
            <a:xfrm flipV="1">
              <a:off x="304418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95485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902042" y="2782634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7767</TotalTime>
  <Words>48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130</cp:revision>
  <dcterms:created xsi:type="dcterms:W3CDTF">2017-07-11T12:03:09Z</dcterms:created>
  <dcterms:modified xsi:type="dcterms:W3CDTF">2018-05-29T19:12:06Z</dcterms:modified>
</cp:coreProperties>
</file>