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3" d="100"/>
          <a:sy n="93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26720" y="40640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6405643" y="148448"/>
            <a:ext cx="5518620" cy="4137995"/>
            <a:chOff x="6405643" y="148448"/>
            <a:chExt cx="5518620" cy="4137995"/>
          </a:xfrm>
        </p:grpSpPr>
        <p:grpSp>
          <p:nvGrpSpPr>
            <p:cNvPr id="64" name="Group 63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rc 5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7605346" y="288596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/>
          <p:cNvGrpSpPr/>
          <p:nvPr/>
        </p:nvGrpSpPr>
        <p:grpSpPr>
          <a:xfrm>
            <a:off x="975117" y="3466061"/>
            <a:ext cx="5830479" cy="3201062"/>
            <a:chOff x="975117" y="3466061"/>
            <a:chExt cx="5830479" cy="3201062"/>
          </a:xfrm>
        </p:grpSpPr>
        <p:grpSp>
          <p:nvGrpSpPr>
            <p:cNvPr id="18" name="Group 17"/>
            <p:cNvGrpSpPr/>
            <p:nvPr/>
          </p:nvGrpSpPr>
          <p:grpSpPr>
            <a:xfrm>
              <a:off x="975117" y="3466061"/>
              <a:ext cx="5830479" cy="3201062"/>
              <a:chOff x="975117" y="3466061"/>
              <a:chExt cx="5830479" cy="3201062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3143906" y="3466061"/>
                <a:ext cx="3661690" cy="3201062"/>
                <a:chOff x="2802070" y="2713455"/>
                <a:chExt cx="3661690" cy="3201062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802070" y="2713455"/>
                  <a:ext cx="3661690" cy="3201062"/>
                  <a:chOff x="4932484" y="1383652"/>
                  <a:chExt cx="3661690" cy="3201062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4932484" y="1724150"/>
                    <a:ext cx="3661690" cy="2860564"/>
                    <a:chOff x="4932484" y="2706209"/>
                    <a:chExt cx="3661690" cy="286056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4932484" y="2805310"/>
                      <a:ext cx="2380310" cy="2365130"/>
                      <a:chOff x="5099538" y="1274206"/>
                      <a:chExt cx="2380310" cy="2365130"/>
                    </a:xfrm>
                  </p:grpSpPr>
                  <p:sp>
                    <p:nvSpPr>
                      <p:cNvPr id="103" name="Oval 102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7358905" y="188253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Arc 105"/>
                      <p:cNvSpPr/>
                      <p:nvPr/>
                    </p:nvSpPr>
                    <p:spPr>
                      <a:xfrm>
                        <a:off x="5099538" y="2333845"/>
                        <a:ext cx="2365130" cy="402721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7" name="Arc 106"/>
                      <p:cNvSpPr/>
                      <p:nvPr/>
                    </p:nvSpPr>
                    <p:spPr>
                      <a:xfrm>
                        <a:off x="5099538" y="2318331"/>
                        <a:ext cx="2365130" cy="402721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3810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H="1">
                      <a:off x="6100201" y="278979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Curved Left Arrow 89"/>
                    <p:cNvSpPr/>
                    <p:nvPr/>
                  </p:nvSpPr>
                  <p:spPr>
                    <a:xfrm flipV="1">
                      <a:off x="5816948" y="5334127"/>
                      <a:ext cx="731520" cy="215464"/>
                    </a:xfrm>
                    <a:prstGeom prst="curvedLeftArrow">
                      <a:avLst>
                        <a:gd name="adj1" fmla="val 13562"/>
                        <a:gd name="adj2" fmla="val 31562"/>
                        <a:gd name="adj3" fmla="val 19346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8083769" y="341363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/>
                    <p:cNvCxnSpPr/>
                    <p:nvPr/>
                  </p:nvCxnSpPr>
                  <p:spPr>
                    <a:xfrm flipH="1">
                      <a:off x="7613049" y="3515818"/>
                      <a:ext cx="483566" cy="2520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 flipV="1">
                      <a:off x="8172978" y="3108156"/>
                      <a:ext cx="249355" cy="3330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TextBox 97"/>
                        <p:cNvSpPr txBox="1"/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8" name="TextBox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21053" r="-21053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1" name="Right Arrow 100"/>
                    <p:cNvSpPr/>
                    <p:nvPr/>
                  </p:nvSpPr>
                  <p:spPr>
                    <a:xfrm rot="10800000">
                      <a:off x="7452306" y="3022235"/>
                      <a:ext cx="700928" cy="118979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2" name="TextBox 1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l="-22222" t="-33333" r="-91667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𝑝𝑜𝑙𝑒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217" r="-13043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Arc 114"/>
                <p:cNvSpPr/>
                <p:nvPr/>
              </p:nvSpPr>
              <p:spPr>
                <a:xfrm>
                  <a:off x="2916847" y="3705225"/>
                  <a:ext cx="2120801" cy="268934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Arc 115"/>
                <p:cNvSpPr/>
                <p:nvPr/>
              </p:nvSpPr>
              <p:spPr>
                <a:xfrm>
                  <a:off x="2933137" y="3709283"/>
                  <a:ext cx="2120801" cy="268934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3969787" y="3877177"/>
                  <a:ext cx="1100827" cy="512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3984635" y="3840314"/>
                  <a:ext cx="1124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𝑅𝑠𝑖𝑛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TextBox 1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7500" r="-666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3077" r="-2051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25000" r="-25000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975117" y="4226713"/>
                <a:ext cx="1512159" cy="1522244"/>
                <a:chOff x="756385" y="3905659"/>
                <a:chExt cx="1512159" cy="1522244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606496" y="53081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 flipH="1" flipV="1">
                  <a:off x="1499244" y="4005634"/>
                  <a:ext cx="158931" cy="1339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756385" y="3905659"/>
                  <a:ext cx="1512159" cy="99973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𝑃𝑙𝑢𝑚𝑏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𝑙𝑖𝑛𝑒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3704" r="-324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76331" y="952131"/>
            <a:ext cx="2576980" cy="2365130"/>
            <a:chOff x="2248277" y="1229533"/>
            <a:chExt cx="2576980" cy="2365130"/>
          </a:xfrm>
        </p:grpSpPr>
        <p:grpSp>
          <p:nvGrpSpPr>
            <p:cNvPr id="58" name="Group 57"/>
            <p:cNvGrpSpPr/>
            <p:nvPr/>
          </p:nvGrpSpPr>
          <p:grpSpPr>
            <a:xfrm>
              <a:off x="2248277" y="1229533"/>
              <a:ext cx="2576980" cy="2365130"/>
              <a:chOff x="2189284" y="1789972"/>
              <a:chExt cx="2576980" cy="236513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3713800" y="2266510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2189284" y="1789972"/>
                <a:ext cx="2365131" cy="2365130"/>
                <a:chOff x="5099538" y="1274206"/>
                <a:chExt cx="2365131" cy="236513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3200399" y="2864007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30" idx="2"/>
              </p:cNvCxnSpPr>
              <p:nvPr/>
            </p:nvCxnSpPr>
            <p:spPr>
              <a:xfrm flipH="1">
                <a:off x="2192129" y="3035457"/>
                <a:ext cx="1179720" cy="155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574" t="-36000" r="-4893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tangle 47"/>
              <p:cNvSpPr/>
              <p:nvPr/>
            </p:nvSpPr>
            <p:spPr>
              <a:xfrm rot="18506906">
                <a:off x="3891181" y="2128949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987763" y="1905767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846" t="-33333" r="-9846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215166" y="672648"/>
            <a:ext cx="3029936" cy="2924096"/>
            <a:chOff x="4103967" y="952131"/>
            <a:chExt cx="3029936" cy="2924096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7" y="952131"/>
              <a:ext cx="3029936" cy="2873420"/>
              <a:chOff x="5099538" y="1274206"/>
              <a:chExt cx="2365131" cy="2365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602" r="-75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tx1">
                <a:alpha val="37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039675" y="4339492"/>
            <a:ext cx="3826535" cy="1524684"/>
            <a:chOff x="1039675" y="4339492"/>
            <a:chExt cx="3826535" cy="1524684"/>
          </a:xfrm>
        </p:grpSpPr>
        <p:grpSp>
          <p:nvGrpSpPr>
            <p:cNvPr id="97" name="Group 96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Oval 97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12278</TotalTime>
  <Words>51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230</cp:revision>
  <dcterms:created xsi:type="dcterms:W3CDTF">2017-07-11T12:03:09Z</dcterms:created>
  <dcterms:modified xsi:type="dcterms:W3CDTF">2018-06-19T21:05:45Z</dcterms:modified>
</cp:coreProperties>
</file>