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0282" y="1314503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13275</TotalTime>
  <Words>16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275</cp:revision>
  <dcterms:created xsi:type="dcterms:W3CDTF">2017-07-11T12:03:09Z</dcterms:created>
  <dcterms:modified xsi:type="dcterms:W3CDTF">2018-07-03T19:39:53Z</dcterms:modified>
</cp:coreProperties>
</file>