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4.png"/><Relationship Id="rId21" Type="http://schemas.openxmlformats.org/officeDocument/2006/relationships/image" Target="NULL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../media/image12.png"/><Relationship Id="rId19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NULL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34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32" Type="http://schemas.openxmlformats.org/officeDocument/2006/relationships/image" Target="../media/image43.png"/><Relationship Id="rId5" Type="http://schemas.openxmlformats.org/officeDocument/2006/relationships/image" Target="../media/image35.png"/><Relationship Id="rId36" Type="http://schemas.openxmlformats.org/officeDocument/2006/relationships/image" Target="../media/image47.png"/><Relationship Id="rId10" Type="http://schemas.openxmlformats.org/officeDocument/2006/relationships/image" Target="../media/image40.png"/><Relationship Id="rId31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33" Type="http://schemas.openxmlformats.org/officeDocument/2006/relationships/image" Target="../media/image56.png"/><Relationship Id="rId2" Type="http://schemas.openxmlformats.org/officeDocument/2006/relationships/image" Target="../media/image48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5.png"/><Relationship Id="rId5" Type="http://schemas.openxmlformats.org/officeDocument/2006/relationships/image" Target="../media/image51.png"/><Relationship Id="rId28" Type="http://schemas.openxmlformats.org/officeDocument/2006/relationships/image" Target="../media/image62.png"/><Relationship Id="rId31" Type="http://schemas.openxmlformats.org/officeDocument/2006/relationships/image" Target="../media/image54.png"/><Relationship Id="rId4" Type="http://schemas.openxmlformats.org/officeDocument/2006/relationships/image" Target="../media/image50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7013101" cy="5184563"/>
            <a:chOff x="487322" y="771302"/>
            <a:chExt cx="7013101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300617" y="223718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617" y="2237183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5088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531206" y="3981369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06" y="3981369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385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181169" y="473488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169" y="4734883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5385" t="-35714" r="-69231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16744</TotalTime>
  <Words>57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395</cp:revision>
  <dcterms:created xsi:type="dcterms:W3CDTF">2017-07-11T12:03:09Z</dcterms:created>
  <dcterms:modified xsi:type="dcterms:W3CDTF">2018-07-13T21:13:47Z</dcterms:modified>
</cp:coreProperties>
</file>