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85" d="100"/>
          <a:sy n="85" d="100"/>
        </p:scale>
        <p:origin x="6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.png"/><Relationship Id="rId51" Type="http://schemas.openxmlformats.org/officeDocument/2006/relationships/image" Target="../media/image23.png"/><Relationship Id="rId3" Type="http://schemas.openxmlformats.org/officeDocument/2006/relationships/image" Target="../media/image4.png"/><Relationship Id="rId42" Type="http://schemas.openxmlformats.org/officeDocument/2006/relationships/image" Target="../media/image12.png"/><Relationship Id="rId47" Type="http://schemas.openxmlformats.org/officeDocument/2006/relationships/image" Target="../media/image19.png"/><Relationship Id="rId50" Type="http://schemas.openxmlformats.org/officeDocument/2006/relationships/image" Target="../media/image22.png"/><Relationship Id="rId55" Type="http://schemas.openxmlformats.org/officeDocument/2006/relationships/image" Target="../media/image27.png"/><Relationship Id="rId38" Type="http://schemas.openxmlformats.org/officeDocument/2006/relationships/image" Target="NULL"/><Relationship Id="rId46" Type="http://schemas.openxmlformats.org/officeDocument/2006/relationships/image" Target="../media/image16.png"/><Relationship Id="rId59" Type="http://schemas.openxmlformats.org/officeDocument/2006/relationships/image" Target="../media/image31.png"/><Relationship Id="rId2" Type="http://schemas.openxmlformats.org/officeDocument/2006/relationships/image" Target="../media/image3.png"/><Relationship Id="rId41" Type="http://schemas.openxmlformats.org/officeDocument/2006/relationships/image" Target="../media/image10.png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37" Type="http://schemas.openxmlformats.org/officeDocument/2006/relationships/image" Target="NULL"/><Relationship Id="rId40" Type="http://schemas.openxmlformats.org/officeDocument/2006/relationships/image" Target="../media/image9.png"/><Relationship Id="rId45" Type="http://schemas.openxmlformats.org/officeDocument/2006/relationships/image" Target="../media/image15.png"/><Relationship Id="rId53" Type="http://schemas.openxmlformats.org/officeDocument/2006/relationships/image" Target="../media/image25.png"/><Relationship Id="rId58" Type="http://schemas.openxmlformats.org/officeDocument/2006/relationships/image" Target="../media/image30.png"/><Relationship Id="rId5" Type="http://schemas.openxmlformats.org/officeDocument/2006/relationships/image" Target="../media/image6.png"/><Relationship Id="rId36" Type="http://schemas.openxmlformats.org/officeDocument/2006/relationships/image" Target="NULL"/><Relationship Id="rId49" Type="http://schemas.openxmlformats.org/officeDocument/2006/relationships/image" Target="../media/image21.png"/><Relationship Id="rId57" Type="http://schemas.openxmlformats.org/officeDocument/2006/relationships/image" Target="../media/image29.png"/><Relationship Id="rId44" Type="http://schemas.openxmlformats.org/officeDocument/2006/relationships/image" Target="../media/image14.png"/><Relationship Id="rId52" Type="http://schemas.openxmlformats.org/officeDocument/2006/relationships/image" Target="../media/image24.png"/><Relationship Id="rId4" Type="http://schemas.openxmlformats.org/officeDocument/2006/relationships/image" Target="../media/image5.png"/><Relationship Id="rId43" Type="http://schemas.openxmlformats.org/officeDocument/2006/relationships/image" Target="../media/image13.png"/><Relationship Id="rId48" Type="http://schemas.openxmlformats.org/officeDocument/2006/relationships/image" Target="../media/image20.png"/><Relationship Id="rId56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60445" y="408877"/>
            <a:ext cx="2041831" cy="2311956"/>
            <a:chOff x="420033" y="598448"/>
            <a:chExt cx="2041831" cy="2311956"/>
          </a:xfrm>
        </p:grpSpPr>
        <p:grpSp>
          <p:nvGrpSpPr>
            <p:cNvPr id="24" name="Group 23"/>
            <p:cNvGrpSpPr/>
            <p:nvPr/>
          </p:nvGrpSpPr>
          <p:grpSpPr>
            <a:xfrm>
              <a:off x="420033" y="598448"/>
              <a:ext cx="1453674" cy="2311956"/>
              <a:chOff x="420033" y="598448"/>
              <a:chExt cx="1453674" cy="23119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92459" y="2062975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847493" y="832624"/>
                <a:ext cx="0" cy="1271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992459" y="598448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1400090" y="834482"/>
                <a:ext cx="7435" cy="1267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364" t="-34483" r="-63636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71" t="-34483" r="-60714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>
                <a:off x="1103971" y="2181922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100254" y="717395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Arrow Connector 25"/>
            <p:cNvCxnSpPr/>
            <p:nvPr/>
          </p:nvCxnSpPr>
          <p:spPr>
            <a:xfrm>
              <a:off x="2074127" y="847493"/>
              <a:ext cx="0" cy="12759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569384" y="591367"/>
            <a:ext cx="3706261" cy="2321930"/>
            <a:chOff x="3569384" y="591367"/>
            <a:chExt cx="3706261" cy="2321930"/>
          </a:xfrm>
        </p:grpSpPr>
        <p:grpSp>
          <p:nvGrpSpPr>
            <p:cNvPr id="63" name="Group 62"/>
            <p:cNvGrpSpPr/>
            <p:nvPr/>
          </p:nvGrpSpPr>
          <p:grpSpPr>
            <a:xfrm>
              <a:off x="3569384" y="591367"/>
              <a:ext cx="3706261" cy="2321930"/>
              <a:chOff x="3569384" y="591367"/>
              <a:chExt cx="3706261" cy="232193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569384" y="76698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4520551" y="190938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466516" y="169674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8421" t="-33333" r="-4842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V="1">
                <a:off x="5200092" y="602673"/>
                <a:ext cx="262852" cy="4181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>
                <a:endCxn id="31" idx="3"/>
              </p:cNvCxnSpPr>
              <p:nvPr/>
            </p:nvCxnSpPr>
            <p:spPr>
              <a:xfrm flipV="1">
                <a:off x="3936452" y="2011607"/>
                <a:ext cx="601811" cy="6098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endCxn id="32" idx="3"/>
              </p:cNvCxnSpPr>
              <p:nvPr/>
            </p:nvCxnSpPr>
            <p:spPr>
              <a:xfrm flipV="1">
                <a:off x="3928768" y="1798976"/>
                <a:ext cx="2555460" cy="8225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21277" t="-36000" r="-6595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0000" t="-36000" r="-6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V="1">
                <a:off x="5196686" y="1012234"/>
                <a:ext cx="440121" cy="2045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7143" t="-36000" r="-276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7826" t="-33333" r="-23478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4" name="Freeform 63"/>
            <p:cNvSpPr/>
            <p:nvPr/>
          </p:nvSpPr>
          <p:spPr>
            <a:xfrm>
              <a:off x="4605454" y="1036164"/>
              <a:ext cx="1940312" cy="915299"/>
            </a:xfrm>
            <a:custGeom>
              <a:avLst/>
              <a:gdLst>
                <a:gd name="connsiteX0" fmla="*/ 0 w 1940312"/>
                <a:gd name="connsiteY0" fmla="*/ 915299 h 915299"/>
                <a:gd name="connsiteX1" fmla="*/ 579863 w 1940312"/>
                <a:gd name="connsiteY1" fmla="*/ 899 h 915299"/>
                <a:gd name="connsiteX2" fmla="*/ 1204331 w 1940312"/>
                <a:gd name="connsiteY2" fmla="*/ 736880 h 915299"/>
                <a:gd name="connsiteX3" fmla="*/ 1616926 w 1940312"/>
                <a:gd name="connsiteY3" fmla="*/ 290831 h 915299"/>
                <a:gd name="connsiteX4" fmla="*/ 1940312 w 1940312"/>
                <a:gd name="connsiteY4" fmla="*/ 736880 h 91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312" h="915299">
                  <a:moveTo>
                    <a:pt x="0" y="915299"/>
                  </a:moveTo>
                  <a:cubicBezTo>
                    <a:pt x="189570" y="472967"/>
                    <a:pt x="379141" y="30635"/>
                    <a:pt x="579863" y="899"/>
                  </a:cubicBezTo>
                  <a:cubicBezTo>
                    <a:pt x="780585" y="-28837"/>
                    <a:pt x="1031487" y="688558"/>
                    <a:pt x="1204331" y="736880"/>
                  </a:cubicBezTo>
                  <a:cubicBezTo>
                    <a:pt x="1377175" y="785202"/>
                    <a:pt x="1494263" y="290831"/>
                    <a:pt x="1616926" y="290831"/>
                  </a:cubicBezTo>
                  <a:cubicBezTo>
                    <a:pt x="1739589" y="290831"/>
                    <a:pt x="1839950" y="513855"/>
                    <a:pt x="1940312" y="7368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3452" y="3337931"/>
            <a:ext cx="2142815" cy="3127992"/>
            <a:chOff x="536230" y="3538209"/>
            <a:chExt cx="2142815" cy="312799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25846" y="3548917"/>
              <a:ext cx="7025" cy="3086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11265" y="3538209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65" y="3538209"/>
                  <a:ext cx="198324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/>
            <p:cNvSpPr/>
            <p:nvPr/>
          </p:nvSpPr>
          <p:spPr>
            <a:xfrm>
              <a:off x="1273002" y="578573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273003" y="410499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9" idx="4"/>
            </p:cNvCxnSpPr>
            <p:nvPr/>
          </p:nvCxnSpPr>
          <p:spPr>
            <a:xfrm flipH="1" flipV="1">
              <a:off x="1328375" y="4173905"/>
              <a:ext cx="5099" cy="173159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467834" y="584562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34" y="5845620"/>
                  <a:ext cx="234936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467834" y="381594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34" y="3815947"/>
                  <a:ext cx="245708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0000" r="-22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832103" y="6512313"/>
              <a:ext cx="2015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99246" y="6358424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6" y="6358424"/>
                  <a:ext cx="213200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V="1">
              <a:off x="907492" y="5845620"/>
              <a:ext cx="38674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955495" y="4164874"/>
              <a:ext cx="38674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36230" y="5631848"/>
                  <a:ext cx="3107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30" y="5631848"/>
                  <a:ext cx="310790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7843" r="-7843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44180" y="3939323"/>
                  <a:ext cx="3299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180" y="3939323"/>
                  <a:ext cx="329962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7273" r="-3636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>
              <a:off x="1338401" y="5845295"/>
              <a:ext cx="0" cy="7025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338401" y="609344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401" y="6093441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570152" y="5039704"/>
                  <a:ext cx="1108893" cy="3546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𝑑𝑧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152" y="5039704"/>
                  <a:ext cx="1108893" cy="354649"/>
                </a:xfrm>
                <a:prstGeom prst="rect">
                  <a:avLst/>
                </a:prstGeom>
                <a:blipFill>
                  <a:blip r:embed="rId54"/>
                  <a:stretch>
                    <a:fillRect l="-4396" t="-34483" r="-30220" b="-413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/>
            <p:nvPr/>
          </p:nvCxnSpPr>
          <p:spPr>
            <a:xfrm flipV="1">
              <a:off x="1321492" y="5100128"/>
              <a:ext cx="0" cy="3162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212023" y="3617184"/>
            <a:ext cx="5798109" cy="2951357"/>
            <a:chOff x="4212023" y="3617184"/>
            <a:chExt cx="5798109" cy="2951357"/>
          </a:xfrm>
        </p:grpSpPr>
        <p:sp>
          <p:nvSpPr>
            <p:cNvPr id="70" name="Rectangle 69"/>
            <p:cNvSpPr/>
            <p:nvPr/>
          </p:nvSpPr>
          <p:spPr>
            <a:xfrm>
              <a:off x="7255781" y="3617184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255781" y="4018631"/>
              <a:ext cx="2609385" cy="2341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16200000">
              <a:off x="6816237" y="5015735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8641321" y="5015736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69781" y="5914338"/>
              <a:ext cx="5040351" cy="1115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03595" y="5535195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5337770" y="6204270"/>
              <a:ext cx="2152186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7872814" y="3996327"/>
              <a:ext cx="13010" cy="19180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45"/>
                <p:cNvSpPr txBox="1"/>
                <p:nvPr/>
              </p:nvSpPr>
              <p:spPr>
                <a:xfrm>
                  <a:off x="7942555" y="4834898"/>
                  <a:ext cx="263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55" y="4834898"/>
                  <a:ext cx="2639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0930" r="-1860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46"/>
                <p:cNvSpPr txBox="1"/>
                <p:nvPr/>
              </p:nvSpPr>
              <p:spPr>
                <a:xfrm>
                  <a:off x="6307840" y="626076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840" y="6260764"/>
                  <a:ext cx="212045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25714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4212023" y="5535195"/>
              <a:ext cx="934317" cy="709995"/>
              <a:chOff x="655896" y="708040"/>
              <a:chExt cx="2698726" cy="2135605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655896" y="708040"/>
                <a:ext cx="2698726" cy="2135605"/>
                <a:chOff x="683191" y="680744"/>
                <a:chExt cx="2698726" cy="2135605"/>
              </a:xfrm>
            </p:grpSpPr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2" name="Rectangle 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57"/>
                      <a:stretch>
                        <a:fillRect r="-95238" b="-16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683191" y="868026"/>
                      <a:ext cx="788543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3" name="Rectangle 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191" y="868026"/>
                      <a:ext cx="788543" cy="1110919"/>
                    </a:xfrm>
                    <a:prstGeom prst="rect">
                      <a:avLst/>
                    </a:prstGeom>
                    <a:blipFill>
                      <a:blip r:embed="rId5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5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9" name="Rectangle 8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9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8242" y="1143612"/>
            <a:ext cx="4820330" cy="1496599"/>
            <a:chOff x="750898" y="3142870"/>
            <a:chExt cx="4820330" cy="1496599"/>
          </a:xfrm>
        </p:grpSpPr>
        <p:grpSp>
          <p:nvGrpSpPr>
            <p:cNvPr id="5" name="Group 4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10" name="Rectangle 9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ight Triangle 10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endCxn id="11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638" r="-851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8333" r="-833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08064" y="2646279"/>
                <a:ext cx="2349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064" y="2646279"/>
                <a:ext cx="234936" cy="307777"/>
              </a:xfrm>
              <a:prstGeom prst="rect">
                <a:avLst/>
              </a:prstGeom>
              <a:blipFill>
                <a:blip r:embed="rId6"/>
                <a:stretch>
                  <a:fillRect l="-23077" r="-2051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83257" y="2646278"/>
                <a:ext cx="2457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257" y="2646278"/>
                <a:ext cx="245708" cy="307777"/>
              </a:xfrm>
              <a:prstGeom prst="rect">
                <a:avLst/>
              </a:prstGeom>
              <a:blipFill>
                <a:blip r:embed="rId7"/>
                <a:stretch>
                  <a:fillRect l="-22500" r="-20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69222" y="2646278"/>
                <a:ext cx="2341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22" y="2646278"/>
                <a:ext cx="234102" cy="307777"/>
              </a:xfrm>
              <a:prstGeom prst="rect">
                <a:avLst/>
              </a:prstGeom>
              <a:blipFill>
                <a:blip r:embed="rId8"/>
                <a:stretch>
                  <a:fillRect l="-23684" r="-1842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822588" y="3351138"/>
            <a:ext cx="3159937" cy="3002566"/>
            <a:chOff x="822588" y="3351138"/>
            <a:chExt cx="3159937" cy="3002566"/>
          </a:xfrm>
        </p:grpSpPr>
        <p:grpSp>
          <p:nvGrpSpPr>
            <p:cNvPr id="19" name="Group 18"/>
            <p:cNvGrpSpPr/>
            <p:nvPr/>
          </p:nvGrpSpPr>
          <p:grpSpPr>
            <a:xfrm>
              <a:off x="822588" y="3351138"/>
              <a:ext cx="3159937" cy="2478188"/>
              <a:chOff x="957865" y="3767038"/>
              <a:chExt cx="3159937" cy="247818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57865" y="3767038"/>
                <a:ext cx="3159937" cy="2478188"/>
                <a:chOff x="957865" y="3767038"/>
                <a:chExt cx="3159937" cy="247818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957865" y="3767038"/>
                  <a:ext cx="3159937" cy="2361444"/>
                  <a:chOff x="4347417" y="3636364"/>
                  <a:chExt cx="3159937" cy="2361444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4350893" y="3636364"/>
                    <a:ext cx="1707460" cy="841883"/>
                    <a:chOff x="2317785" y="1008668"/>
                    <a:chExt cx="1707460" cy="841883"/>
                  </a:xfrm>
                </p:grpSpPr>
                <p:sp>
                  <p:nvSpPr>
                    <p:cNvPr id="36" name="Freeform 35"/>
                    <p:cNvSpPr/>
                    <p:nvPr/>
                  </p:nvSpPr>
                  <p:spPr>
                    <a:xfrm>
                      <a:off x="2441542" y="1252980"/>
                      <a:ext cx="1583703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317785" y="1008668"/>
                      <a:ext cx="123757" cy="84188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471175" y="4854077"/>
                    <a:ext cx="2977840" cy="997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058353" y="4444704"/>
                    <a:ext cx="0" cy="4193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89"/>
                      <p:cNvSpPr txBox="1"/>
                      <p:nvPr/>
                    </p:nvSpPr>
                    <p:spPr>
                      <a:xfrm>
                        <a:off x="5876122" y="4894698"/>
                        <a:ext cx="3849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76122" y="4894698"/>
                        <a:ext cx="384907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9" name="Freeform 28"/>
                  <p:cNvSpPr/>
                  <p:nvPr/>
                </p:nvSpPr>
                <p:spPr>
                  <a:xfrm>
                    <a:off x="4503113" y="5405883"/>
                    <a:ext cx="761679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6058353" y="3929380"/>
                    <a:ext cx="405353" cy="48862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5263629" y="5452875"/>
                    <a:ext cx="405353" cy="48862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5446486" y="4808235"/>
                        <a:ext cx="40459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2" name="Rectangle 3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46486" y="4808235"/>
                        <a:ext cx="40459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5264792" y="4838297"/>
                    <a:ext cx="0" cy="8431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Rectangle 33"/>
                  <p:cNvSpPr/>
                  <p:nvPr/>
                </p:nvSpPr>
                <p:spPr>
                  <a:xfrm>
                    <a:off x="4347417" y="5155925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105"/>
                      <p:cNvSpPr txBox="1"/>
                      <p:nvPr/>
                    </p:nvSpPr>
                    <p:spPr>
                      <a:xfrm>
                        <a:off x="7292808" y="4924267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10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92808" y="4924267"/>
                        <a:ext cx="214546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1429" r="-11429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3" name="Rectangle 22"/>
                <p:cNvSpPr/>
                <p:nvPr/>
              </p:nvSpPr>
              <p:spPr>
                <a:xfrm flipH="1">
                  <a:off x="961881" y="4561127"/>
                  <a:ext cx="2911564" cy="14118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flipH="1">
                  <a:off x="957865" y="6104038"/>
                  <a:ext cx="2911564" cy="14118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Arrow Connector 20"/>
              <p:cNvCxnSpPr/>
              <p:nvPr/>
            </p:nvCxnSpPr>
            <p:spPr>
              <a:xfrm>
                <a:off x="1880882" y="4900051"/>
                <a:ext cx="730029" cy="8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602357" y="6045927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357" y="6045927"/>
                  <a:ext cx="23493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94118" y="6045926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118" y="6045926"/>
                  <a:ext cx="24570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2515536" y="5685050"/>
              <a:ext cx="0" cy="36395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748878" y="5688138"/>
              <a:ext cx="0" cy="36395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900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439400" y="442651"/>
            <a:ext cx="6087056" cy="6255468"/>
            <a:chOff x="2489888" y="509968"/>
            <a:chExt cx="6087056" cy="62554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888" y="2434659"/>
              <a:ext cx="5968209" cy="4330777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 flipV="1">
              <a:off x="3155640" y="2176609"/>
              <a:ext cx="5247864" cy="112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754327" y="1904333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89"/>
                <p:cNvSpPr txBox="1"/>
                <p:nvPr/>
              </p:nvSpPr>
              <p:spPr>
                <a:xfrm>
                  <a:off x="5711896" y="2209246"/>
                  <a:ext cx="38490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896" y="2209246"/>
                  <a:ext cx="384907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5754327" y="130466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105"/>
                <p:cNvSpPr txBox="1"/>
                <p:nvPr/>
              </p:nvSpPr>
              <p:spPr>
                <a:xfrm>
                  <a:off x="8362398" y="2158063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2398" y="2158063"/>
                  <a:ext cx="21454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 flipH="1">
              <a:off x="3155640" y="1817154"/>
              <a:ext cx="5197375" cy="14067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87870" y="131324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84830" y="130466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57110" y="959982"/>
              <a:ext cx="1117570" cy="841883"/>
              <a:chOff x="2317785" y="1008668"/>
              <a:chExt cx="1707460" cy="841883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752729" y="130473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83232" y="130473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4289316" y="1005962"/>
              <a:ext cx="807813" cy="5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912449" y="509968"/>
                  <a:ext cx="126977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449" y="509968"/>
                  <a:ext cx="1269771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3846" t="-35714" r="-6731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 flipH="1">
              <a:off x="6507387" y="1005962"/>
              <a:ext cx="775845" cy="16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372398" y="509968"/>
                  <a:ext cx="111351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398" y="509968"/>
                  <a:ext cx="1113510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3825" t="-35714" r="-7104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4318557" y="2061864"/>
              <a:ext cx="1393339" cy="39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822385" y="2057609"/>
              <a:ext cx="1404009" cy="12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87870" y="1904333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283232" y="1887490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03710" y="2189421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3710" y="2189421"/>
                  <a:ext cx="25596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1429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926252" y="2176395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252" y="2176395"/>
                  <a:ext cx="25596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603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10908</TotalTime>
  <Words>45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200</cp:revision>
  <dcterms:created xsi:type="dcterms:W3CDTF">2017-07-11T12:03:09Z</dcterms:created>
  <dcterms:modified xsi:type="dcterms:W3CDTF">2018-06-13T19:24:35Z</dcterms:modified>
</cp:coreProperties>
</file>