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7C4"/>
    <a:srgbClr val="4F4B4B"/>
    <a:srgbClr val="444242"/>
    <a:srgbClr val="343232"/>
    <a:srgbClr val="686363"/>
    <a:srgbClr val="A13431"/>
    <a:srgbClr val="C4514D"/>
    <a:srgbClr val="12314D"/>
    <a:srgbClr val="A12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4"/>
    <p:restoredTop sz="94667"/>
  </p:normalViewPr>
  <p:slideViewPr>
    <p:cSldViewPr snapToGrid="0" snapToObjects="1">
      <p:cViewPr>
        <p:scale>
          <a:sx n="80" d="100"/>
          <a:sy n="80" d="100"/>
        </p:scale>
        <p:origin x="14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F70D-D73B-9842-8C35-014CD7899AD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11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44" Type="http://schemas.openxmlformats.org/officeDocument/2006/relationships/image" Target="../media/image29.png"/><Relationship Id="rId45" Type="http://schemas.openxmlformats.org/officeDocument/2006/relationships/image" Target="../media/image30.png"/><Relationship Id="rId46" Type="http://schemas.openxmlformats.org/officeDocument/2006/relationships/image" Target="../media/image33.png"/><Relationship Id="rId47" Type="http://schemas.openxmlformats.org/officeDocument/2006/relationships/image" Target="../media/image31.png"/><Relationship Id="rId48" Type="http://schemas.openxmlformats.org/officeDocument/2006/relationships/image" Target="../media/image32.png"/><Relationship Id="rId49" Type="http://schemas.openxmlformats.org/officeDocument/2006/relationships/image" Target="../media/image34.png"/><Relationship Id="rId50" Type="http://schemas.openxmlformats.org/officeDocument/2006/relationships/image" Target="../media/image35.png"/><Relationship Id="rId51" Type="http://schemas.openxmlformats.org/officeDocument/2006/relationships/image" Target="../media/image36.png"/><Relationship Id="rId52" Type="http://schemas.openxmlformats.org/officeDocument/2006/relationships/image" Target="../media/image37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0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13.png"/><Relationship Id="rId27" Type="http://schemas.openxmlformats.org/officeDocument/2006/relationships/image" Target="../media/image14.png"/><Relationship Id="rId28" Type="http://schemas.openxmlformats.org/officeDocument/2006/relationships/image" Target="../media/image15.png"/><Relationship Id="rId29" Type="http://schemas.openxmlformats.org/officeDocument/2006/relationships/image" Target="../media/image16.png"/><Relationship Id="rId30" Type="http://schemas.openxmlformats.org/officeDocument/2006/relationships/image" Target="../media/image19.png"/><Relationship Id="rId31" Type="http://schemas.openxmlformats.org/officeDocument/2006/relationships/image" Target="../media/image29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2322576" y="1027343"/>
            <a:ext cx="6675120" cy="2725130"/>
            <a:chOff x="2322576" y="1027343"/>
            <a:chExt cx="6675120" cy="2725130"/>
          </a:xfrm>
        </p:grpSpPr>
        <p:grpSp>
          <p:nvGrpSpPr>
            <p:cNvPr id="145" name="Group 144"/>
            <p:cNvGrpSpPr/>
            <p:nvPr/>
          </p:nvGrpSpPr>
          <p:grpSpPr>
            <a:xfrm>
              <a:off x="2322576" y="1027343"/>
              <a:ext cx="6675120" cy="2725130"/>
              <a:chOff x="2322576" y="1027343"/>
              <a:chExt cx="6675120" cy="2725130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322576" y="1783080"/>
                <a:ext cx="6675120" cy="1690254"/>
                <a:chOff x="2322576" y="1783080"/>
                <a:chExt cx="6675120" cy="1690254"/>
              </a:xfrm>
            </p:grpSpPr>
            <p:sp>
              <p:nvSpPr>
                <p:cNvPr id="127" name="Trapezoid 126"/>
                <p:cNvSpPr/>
                <p:nvPr/>
              </p:nvSpPr>
              <p:spPr>
                <a:xfrm>
                  <a:off x="2322576" y="2337735"/>
                  <a:ext cx="6675120" cy="468966"/>
                </a:xfrm>
                <a:prstGeom prst="trapezoid">
                  <a:avLst>
                    <a:gd name="adj" fmla="val 17164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2589230" y="2549636"/>
                  <a:ext cx="6141811" cy="112237"/>
                  <a:chOff x="779689" y="3846848"/>
                  <a:chExt cx="6141811" cy="18866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3850594" y="3846848"/>
                    <a:ext cx="0" cy="171938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rapezoid 10"/>
                  <p:cNvSpPr/>
                  <p:nvPr/>
                </p:nvSpPr>
                <p:spPr>
                  <a:xfrm>
                    <a:off x="779689" y="3863572"/>
                    <a:ext cx="6141811" cy="171938"/>
                  </a:xfrm>
                  <a:prstGeom prst="trapezoid">
                    <a:avLst>
                      <a:gd name="adj" fmla="val 187185"/>
                    </a:avLst>
                  </a:prstGeom>
                  <a:solidFill>
                    <a:schemeClr val="accent3"/>
                  </a:solidFill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4934284" y="1783080"/>
                  <a:ext cx="1668818" cy="1023620"/>
                  <a:chOff x="3721100" y="1092199"/>
                  <a:chExt cx="3556000" cy="280670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3937000" y="3048000"/>
                    <a:ext cx="3136900" cy="8509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Trapezoid 3"/>
                  <p:cNvSpPr/>
                  <p:nvPr/>
                </p:nvSpPr>
                <p:spPr>
                  <a:xfrm>
                    <a:off x="3721100" y="1917700"/>
                    <a:ext cx="3556000" cy="1130300"/>
                  </a:xfrm>
                  <a:prstGeom prst="trapezoid">
                    <a:avLst>
                      <a:gd name="adj" fmla="val 58708"/>
                    </a:avLst>
                  </a:prstGeom>
                  <a:solidFill>
                    <a:srgbClr val="A13431"/>
                  </a:solidFill>
                  <a:ln>
                    <a:solidFill>
                      <a:srgbClr val="A134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889500" y="2984500"/>
                    <a:ext cx="1219200" cy="146050"/>
                  </a:xfrm>
                  <a:prstGeom prst="rect">
                    <a:avLst/>
                  </a:prstGeom>
                  <a:solidFill>
                    <a:srgbClr val="12314D"/>
                  </a:solidFill>
                  <a:ln>
                    <a:solidFill>
                      <a:srgbClr val="123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5162550" y="1368425"/>
                    <a:ext cx="571500" cy="968375"/>
                  </a:xfrm>
                  <a:prstGeom prst="rect">
                    <a:avLst/>
                  </a:prstGeom>
                  <a:solidFill>
                    <a:srgbClr val="C4514D"/>
                  </a:solidFill>
                  <a:ln>
                    <a:solidFill>
                      <a:srgbClr val="C45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riangle 6"/>
                  <p:cNvSpPr/>
                  <p:nvPr/>
                </p:nvSpPr>
                <p:spPr>
                  <a:xfrm>
                    <a:off x="5029200" y="1092199"/>
                    <a:ext cx="850900" cy="276225"/>
                  </a:xfrm>
                  <a:prstGeom prst="triangle">
                    <a:avLst/>
                  </a:prstGeom>
                  <a:solidFill>
                    <a:srgbClr val="A13431"/>
                  </a:solidFill>
                  <a:ln>
                    <a:solidFill>
                      <a:srgbClr val="A134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162550" y="1492250"/>
                    <a:ext cx="571500" cy="279400"/>
                  </a:xfrm>
                  <a:prstGeom prst="rect">
                    <a:avLst/>
                  </a:prstGeom>
                  <a:solidFill>
                    <a:srgbClr val="12314D"/>
                  </a:solidFill>
                  <a:ln>
                    <a:solidFill>
                      <a:srgbClr val="123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2322576" y="3099816"/>
                  <a:ext cx="6675120" cy="9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749499" y="3022092"/>
                  <a:ext cx="0" cy="1737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5668979" y="3184495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3" name="TextBox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8979" y="3184495"/>
                      <a:ext cx="181139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33333" r="-26667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8814377" y="3196335"/>
                      <a:ext cx="1833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377" y="3196335"/>
                      <a:ext cx="183319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7543580" y="1027343"/>
                    <a:ext cx="2268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3580" y="1027343"/>
                    <a:ext cx="226857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3684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7471936" y="1358411"/>
                <a:ext cx="325933" cy="374904"/>
                <a:chOff x="3371860" y="2998846"/>
                <a:chExt cx="966556" cy="978794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3880112" y="2998846"/>
                  <a:ext cx="458304" cy="978794"/>
                </a:xfrm>
                <a:custGeom>
                  <a:avLst/>
                  <a:gdLst>
                    <a:gd name="connsiteX0" fmla="*/ 0 w 374904"/>
                    <a:gd name="connsiteY0" fmla="*/ 0 h 841248"/>
                    <a:gd name="connsiteX1" fmla="*/ 0 w 374904"/>
                    <a:gd name="connsiteY1" fmla="*/ 649224 h 841248"/>
                    <a:gd name="connsiteX2" fmla="*/ 374904 w 374904"/>
                    <a:gd name="connsiteY2" fmla="*/ 841248 h 841248"/>
                    <a:gd name="connsiteX3" fmla="*/ 0 w 374904"/>
                    <a:gd name="connsiteY3" fmla="*/ 0 h 84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904" h="841248">
                      <a:moveTo>
                        <a:pt x="0" y="0"/>
                      </a:moveTo>
                      <a:lnTo>
                        <a:pt x="0" y="649224"/>
                      </a:lnTo>
                      <a:lnTo>
                        <a:pt x="374904" y="84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H="1">
                  <a:off x="3371860" y="2998846"/>
                  <a:ext cx="458302" cy="978794"/>
                </a:xfrm>
                <a:custGeom>
                  <a:avLst/>
                  <a:gdLst>
                    <a:gd name="connsiteX0" fmla="*/ 0 w 374904"/>
                    <a:gd name="connsiteY0" fmla="*/ 0 h 841248"/>
                    <a:gd name="connsiteX1" fmla="*/ 0 w 374904"/>
                    <a:gd name="connsiteY1" fmla="*/ 649224 h 841248"/>
                    <a:gd name="connsiteX2" fmla="*/ 374904 w 374904"/>
                    <a:gd name="connsiteY2" fmla="*/ 841248 h 841248"/>
                    <a:gd name="connsiteX3" fmla="*/ 0 w 374904"/>
                    <a:gd name="connsiteY3" fmla="*/ 0 h 84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904" h="841248">
                      <a:moveTo>
                        <a:pt x="0" y="0"/>
                      </a:moveTo>
                      <a:lnTo>
                        <a:pt x="0" y="649224"/>
                      </a:lnTo>
                      <a:lnTo>
                        <a:pt x="374904" y="84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4747131" y="3537029"/>
                    <a:ext cx="199544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Position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7131" y="3537029"/>
                    <a:ext cx="199544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138889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2" name="Group 151"/>
            <p:cNvGrpSpPr/>
            <p:nvPr/>
          </p:nvGrpSpPr>
          <p:grpSpPr>
            <a:xfrm>
              <a:off x="7543119" y="2113204"/>
              <a:ext cx="989417" cy="556844"/>
              <a:chOff x="7543119" y="2113204"/>
              <a:chExt cx="989417" cy="55684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7646996" y="2575560"/>
                <a:ext cx="816295" cy="94488"/>
                <a:chOff x="7646996" y="2575560"/>
                <a:chExt cx="816295" cy="94488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7646996" y="2578608"/>
                  <a:ext cx="8499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7744531" y="2575560"/>
                  <a:ext cx="90871" cy="94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8284027" y="2575560"/>
                  <a:ext cx="88391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8372419" y="2575560"/>
                  <a:ext cx="90872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30" t="15512" r="21427" b="67968"/>
              <a:stretch/>
            </p:blipFill>
            <p:spPr>
              <a:xfrm rot="21540000">
                <a:off x="7543119" y="2113204"/>
                <a:ext cx="989417" cy="538675"/>
              </a:xfrm>
              <a:prstGeom prst="rect">
                <a:avLst/>
              </a:prstGeom>
            </p:spPr>
          </p:pic>
        </p:grpSp>
        <p:cxnSp>
          <p:nvCxnSpPr>
            <p:cNvPr id="153" name="Straight Connector 152"/>
            <p:cNvCxnSpPr/>
            <p:nvPr/>
          </p:nvCxnSpPr>
          <p:spPr>
            <a:xfrm>
              <a:off x="8096459" y="3028551"/>
              <a:ext cx="0" cy="17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7970219" y="3190954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219" y="3190954"/>
                  <a:ext cx="27610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514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Multiply 15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8" name="Group 17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Multiply 30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33" name="Group 32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Multiply 43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828498" y="4131691"/>
            <a:ext cx="8151269" cy="2702652"/>
            <a:chOff x="3828498" y="4131691"/>
            <a:chExt cx="8151269" cy="2702652"/>
          </a:xfrm>
        </p:grpSpPr>
        <p:grpSp>
          <p:nvGrpSpPr>
            <p:cNvPr id="148" name="Group 147"/>
            <p:cNvGrpSpPr/>
            <p:nvPr/>
          </p:nvGrpSpPr>
          <p:grpSpPr>
            <a:xfrm>
              <a:off x="3828498" y="4131691"/>
              <a:ext cx="2034000" cy="2236763"/>
              <a:chOff x="4028360" y="4114457"/>
              <a:chExt cx="2034000" cy="2236763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4028360" y="4114457"/>
                <a:ext cx="2034000" cy="2236763"/>
                <a:chOff x="1398373" y="1080774"/>
                <a:chExt cx="2034000" cy="2236763"/>
              </a:xfrm>
            </p:grpSpPr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1516582" y="1877537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/>
                <p:nvPr/>
              </p:nvCxnSpPr>
              <p:spPr>
                <a:xfrm flipV="1">
                  <a:off x="1398373" y="1454153"/>
                  <a:ext cx="2034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2131795" y="1080774"/>
                      <a:ext cx="36984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b="0" i="1" dirty="0" smtClean="0">
                        <a:latin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1795" y="1080774"/>
                      <a:ext cx="369845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t="-15000" r="-21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4333470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470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Group 146"/>
            <p:cNvGrpSpPr/>
            <p:nvPr/>
          </p:nvGrpSpPr>
          <p:grpSpPr>
            <a:xfrm>
              <a:off x="6839397" y="4911220"/>
              <a:ext cx="2029842" cy="1475389"/>
              <a:chOff x="6839397" y="4911220"/>
              <a:chExt cx="2029842" cy="1475389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6839397" y="4911220"/>
                <a:ext cx="2029842" cy="1475389"/>
                <a:chOff x="1339256" y="1881583"/>
                <a:chExt cx="2029842" cy="1475389"/>
              </a:xfrm>
            </p:grpSpPr>
            <p:cxnSp>
              <p:nvCxnSpPr>
                <p:cNvPr id="136" name="Straight Arrow Connector 135"/>
                <p:cNvCxnSpPr/>
                <p:nvPr/>
              </p:nvCxnSpPr>
              <p:spPr>
                <a:xfrm flipH="1">
                  <a:off x="1929098" y="1916972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V="1">
                  <a:off x="1339256" y="1881583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2663042" y="2575328"/>
                      <a:ext cx="48048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8" name="Rectangle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3042" y="2575328"/>
                      <a:ext cx="480483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t="-16393" r="-291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7154367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5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367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Group 148"/>
            <p:cNvGrpSpPr/>
            <p:nvPr/>
          </p:nvGrpSpPr>
          <p:grpSpPr>
            <a:xfrm>
              <a:off x="9360083" y="4483789"/>
              <a:ext cx="2619684" cy="1944338"/>
              <a:chOff x="9309283" y="4483789"/>
              <a:chExt cx="2619684" cy="1944338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9309283" y="4483789"/>
                <a:ext cx="2619684" cy="1944338"/>
                <a:chOff x="1288191" y="1842778"/>
                <a:chExt cx="2619684" cy="1944338"/>
              </a:xfrm>
            </p:grpSpPr>
            <p:cxnSp>
              <p:nvCxnSpPr>
                <p:cNvPr id="142" name="Straight Arrow Connector 141"/>
                <p:cNvCxnSpPr/>
                <p:nvPr/>
              </p:nvCxnSpPr>
              <p:spPr>
                <a:xfrm flipH="1" flipV="1">
                  <a:off x="2467875" y="1842778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flipV="1">
                  <a:off x="1288191" y="2347116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006068" y="2121407"/>
                      <a:ext cx="48048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4" name="Rectangle 1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068" y="2121407"/>
                      <a:ext cx="480483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t="-16393" r="-291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9603183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183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0" name="TextBox 149"/>
            <p:cNvSpPr txBox="1"/>
            <p:nvPr/>
          </p:nvSpPr>
          <p:spPr>
            <a:xfrm>
              <a:off x="4566280" y="6334915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smtClean="0">
                  <a:latin typeface="Wingdings 2" charset="2"/>
                  <a:ea typeface="Wingdings 2" charset="2"/>
                  <a:cs typeface="Wingdings 2" charset="2"/>
                </a:rPr>
                <a:t>j</a:t>
              </a:r>
              <a:endParaRPr lang="en-US" sz="3200" dirty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76106" y="6341900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 smtClean="0">
                  <a:latin typeface="Wingdings 2" charset="2"/>
                  <a:ea typeface="Wingdings 2" charset="2"/>
                  <a:cs typeface="Wingdings 2" charset="2"/>
                </a:rPr>
                <a:t>k</a:t>
              </a:r>
              <a:endParaRPr lang="en-US" sz="3200" dirty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617340" y="6334916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 smtClean="0">
                  <a:latin typeface="Wingdings 2" charset="2"/>
                  <a:ea typeface="Wingdings 2" charset="2"/>
                  <a:cs typeface="Wingdings 2" charset="2"/>
                </a:rPr>
                <a:t>l</a:t>
              </a:r>
              <a:endParaRPr lang="en-US" sz="3200" dirty="0">
                <a:latin typeface="Wingdings 2" charset="2"/>
                <a:ea typeface="Wingdings 2" charset="2"/>
                <a:cs typeface="Wingdings 2" charset="2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49239" y="856558"/>
            <a:ext cx="2288525" cy="2157589"/>
            <a:chOff x="4015695" y="3504021"/>
            <a:chExt cx="2288525" cy="2157589"/>
          </a:xfrm>
        </p:grpSpPr>
        <p:grpSp>
          <p:nvGrpSpPr>
            <p:cNvPr id="66" name="Group 65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69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60915" y="413651"/>
            <a:ext cx="2866841" cy="2790327"/>
            <a:chOff x="897491" y="660539"/>
            <a:chExt cx="2866841" cy="2790327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07624" y="660539"/>
              <a:ext cx="7684" cy="1859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89428" y="2506428"/>
              <a:ext cx="18749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97491" y="306764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91" y="306764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3389957" y="249278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957" y="2492782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581547" y="2252857"/>
                  <a:ext cx="18527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547" y="2252857"/>
                  <a:ext cx="18527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12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 flipH="1">
              <a:off x="1110088" y="2506428"/>
              <a:ext cx="797536" cy="944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2510449" y="1463704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449" y="1463704"/>
                  <a:ext cx="38587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H="1">
              <a:off x="2495550" y="1660481"/>
              <a:ext cx="1413" cy="140460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Multiply 55"/>
            <p:cNvSpPr/>
            <p:nvPr/>
          </p:nvSpPr>
          <p:spPr>
            <a:xfrm>
              <a:off x="2397729" y="147562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 flipV="1">
              <a:off x="1504307" y="3058997"/>
              <a:ext cx="1005056" cy="56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513746" y="2492782"/>
              <a:ext cx="408032" cy="5525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553874" y="960581"/>
                  <a:ext cx="353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874" y="960581"/>
                  <a:ext cx="35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741364" y="2991887"/>
                  <a:ext cx="464550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364" y="2991887"/>
                  <a:ext cx="464550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2658246" y="2614787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246" y="2614787"/>
                  <a:ext cx="476156" cy="39074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2125590" y="1811950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590" y="1811950"/>
                  <a:ext cx="464551" cy="39074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247835" y="413651"/>
            <a:ext cx="2866841" cy="2790327"/>
            <a:chOff x="4284411" y="660539"/>
            <a:chExt cx="2866841" cy="2790327"/>
          </a:xfrm>
        </p:grpSpPr>
        <p:grpSp>
          <p:nvGrpSpPr>
            <p:cNvPr id="30" name="Group 29"/>
            <p:cNvGrpSpPr/>
            <p:nvPr/>
          </p:nvGrpSpPr>
          <p:grpSpPr>
            <a:xfrm>
              <a:off x="428441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r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Connector 30"/>
            <p:cNvCxnSpPr/>
            <p:nvPr/>
          </p:nvCxnSpPr>
          <p:spPr>
            <a:xfrm flipH="1" flipV="1">
              <a:off x="5294544" y="2524074"/>
              <a:ext cx="601739" cy="54101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 rot="6787997">
              <a:off x="5059822" y="2376299"/>
              <a:ext cx="321353" cy="409737"/>
            </a:xfrm>
            <a:prstGeom prst="arc">
              <a:avLst>
                <a:gd name="adj1" fmla="val 15585823"/>
                <a:gd name="adj2" fmla="val 660529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131293" y="2643209"/>
                  <a:ext cx="503022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293" y="2643209"/>
                  <a:ext cx="503022" cy="39074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496317" y="2469251"/>
                  <a:ext cx="47840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317" y="2469251"/>
                  <a:ext cx="478401" cy="39074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709817" y="413651"/>
            <a:ext cx="2866841" cy="2790327"/>
            <a:chOff x="7746393" y="660539"/>
            <a:chExt cx="2866841" cy="2790327"/>
          </a:xfrm>
        </p:grpSpPr>
        <p:grpSp>
          <p:nvGrpSpPr>
            <p:cNvPr id="8" name="Group 7"/>
            <p:cNvGrpSpPr/>
            <p:nvPr/>
          </p:nvGrpSpPr>
          <p:grpSpPr>
            <a:xfrm>
              <a:off x="7746393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0" name="Rectangle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r="-6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Rectangle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Multiply 25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Connector 8"/>
            <p:cNvCxnSpPr/>
            <p:nvPr/>
          </p:nvCxnSpPr>
          <p:spPr>
            <a:xfrm flipH="1" flipV="1">
              <a:off x="8749928" y="1080425"/>
              <a:ext cx="601739" cy="54101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769115" y="1599445"/>
              <a:ext cx="578046" cy="90698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 rot="543298">
              <a:off x="8623516" y="1976595"/>
              <a:ext cx="321353" cy="409737"/>
            </a:xfrm>
            <a:prstGeom prst="arc">
              <a:avLst>
                <a:gd name="adj1" fmla="val 15585823"/>
                <a:gd name="adj2" fmla="val 660529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686883" y="1618955"/>
                  <a:ext cx="471283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883" y="1618955"/>
                  <a:ext cx="471283" cy="39074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965571" y="1922745"/>
                  <a:ext cx="425629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571" y="1922745"/>
                  <a:ext cx="425629" cy="39074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980358" y="3477948"/>
            <a:ext cx="2876186" cy="2790327"/>
            <a:chOff x="4049807" y="3477948"/>
            <a:chExt cx="2876186" cy="2790327"/>
          </a:xfrm>
        </p:grpSpPr>
        <p:sp>
          <p:nvSpPr>
            <p:cNvPr id="82" name="Can 81"/>
            <p:cNvSpPr/>
            <p:nvPr/>
          </p:nvSpPr>
          <p:spPr>
            <a:xfrm>
              <a:off x="4049807" y="3994272"/>
              <a:ext cx="2069725" cy="1699209"/>
            </a:xfrm>
            <a:prstGeom prst="can">
              <a:avLst>
                <a:gd name="adj" fmla="val 35829"/>
              </a:avLst>
            </a:prstGeom>
            <a:solidFill>
              <a:srgbClr val="0070C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059152" y="3477948"/>
              <a:ext cx="2866841" cy="2790327"/>
              <a:chOff x="4284411" y="660539"/>
              <a:chExt cx="2866841" cy="279032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2296760" y="1663758"/>
                      <a:ext cx="470229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sz="1600" dirty="0"/>
                    </a:p>
                  </p:txBody>
                </p:sp>
              </mc:Choice>
              <mc:Fallback xmlns="">
                <p:sp>
                  <p:nvSpPr>
                    <p:cNvPr id="75" name="Rectangle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6760" y="1663758"/>
                      <a:ext cx="470229" cy="338554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2335566" y="1961237"/>
                  <a:ext cx="16124" cy="90087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Multiply 76"/>
                <p:cNvSpPr/>
                <p:nvPr/>
              </p:nvSpPr>
              <p:spPr>
                <a:xfrm>
                  <a:off x="2255830" y="1754706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565682" y="787759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0" name="Rectangle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5682" y="787759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2287184" y="1975472"/>
                      <a:ext cx="461537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7184" y="1975472"/>
                      <a:ext cx="461537" cy="390748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5294545" y="2524074"/>
                <a:ext cx="371271" cy="32878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2022107">
                <a:off x="5107609" y="2257522"/>
                <a:ext cx="360000" cy="360000"/>
              </a:xfrm>
              <a:prstGeom prst="arc">
                <a:avLst>
                  <a:gd name="adj1" fmla="val 1715431"/>
                  <a:gd name="adj2" fmla="val 4260237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5108522" y="255961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8522" y="255961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5271246" y="2371276"/>
                    <a:ext cx="652072" cy="39074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1246" y="2371276"/>
                    <a:ext cx="652072" cy="390748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0" name="Group 119"/>
          <p:cNvGrpSpPr/>
          <p:nvPr/>
        </p:nvGrpSpPr>
        <p:grpSpPr>
          <a:xfrm>
            <a:off x="7744822" y="3505516"/>
            <a:ext cx="2939049" cy="2950865"/>
            <a:chOff x="7848995" y="3551816"/>
            <a:chExt cx="2939049" cy="2950865"/>
          </a:xfrm>
        </p:grpSpPr>
        <p:sp>
          <p:nvSpPr>
            <p:cNvPr id="117" name="Oval 116"/>
            <p:cNvSpPr/>
            <p:nvPr/>
          </p:nvSpPr>
          <p:spPr>
            <a:xfrm>
              <a:off x="7848995" y="4342681"/>
              <a:ext cx="2160000" cy="2160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2000">
                  <a:srgbClr val="0070C0">
                    <a:alpha val="3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7921203" y="3551816"/>
              <a:ext cx="2866841" cy="2790327"/>
              <a:chOff x="7746393" y="660539"/>
              <a:chExt cx="2866841" cy="279032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3" name="Multiply 112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 10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7" name="Straight Connector 96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Arc 97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8965571" y="194589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4589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8" name="Straight Connector 117"/>
            <p:cNvCxnSpPr/>
            <p:nvPr/>
          </p:nvCxnSpPr>
          <p:spPr>
            <a:xfrm flipH="1">
              <a:off x="9506549" y="4555306"/>
              <a:ext cx="1413" cy="140460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94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9276" y="1220092"/>
            <a:ext cx="5909077" cy="4074917"/>
            <a:chOff x="2468804" y="697423"/>
            <a:chExt cx="5909077" cy="4074917"/>
          </a:xfrm>
        </p:grpSpPr>
        <p:grpSp>
          <p:nvGrpSpPr>
            <p:cNvPr id="5" name="Group 4"/>
            <p:cNvGrpSpPr/>
            <p:nvPr/>
          </p:nvGrpSpPr>
          <p:grpSpPr>
            <a:xfrm>
              <a:off x="2468804" y="697423"/>
              <a:ext cx="4117976" cy="4074917"/>
              <a:chOff x="2468804" y="697423"/>
              <a:chExt cx="4117976" cy="4074917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804" y="1637516"/>
                <a:ext cx="3253976" cy="3134824"/>
              </a:xfrm>
              <a:prstGeom prst="rect">
                <a:avLst/>
              </a:prstGeom>
            </p:spPr>
          </p:pic>
          <p:cxnSp>
            <p:nvCxnSpPr>
              <p:cNvPr id="19" name="Straight Arrow Connector 18"/>
              <p:cNvCxnSpPr/>
              <p:nvPr/>
            </p:nvCxnSpPr>
            <p:spPr>
              <a:xfrm flipV="1">
                <a:off x="5052780" y="697423"/>
                <a:ext cx="0" cy="864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2468804" y="3391545"/>
                <a:ext cx="864000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2774197" y="2422325"/>
                <a:ext cx="707059" cy="21999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196016" y="990923"/>
                    <a:ext cx="1867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16" y="990923"/>
                    <a:ext cx="186782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5806" t="-36957" r="-90323"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146023" y="2245779"/>
                    <a:ext cx="186778" cy="3179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023" y="2245779"/>
                    <a:ext cx="186778" cy="3179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000" r="-30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652939" y="3030588"/>
                    <a:ext cx="584583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CA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 × </m:t>
                          </m:r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2939" y="3030588"/>
                    <a:ext cx="584583" cy="3179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8333" t="-113462" r="-8333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6544155" y="990923"/>
              <a:ext cx="1833726" cy="1709699"/>
              <a:chOff x="6556512" y="990923"/>
              <a:chExt cx="1833726" cy="170969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6512" y="990923"/>
                <a:ext cx="1833726" cy="1709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931218" y="1112374"/>
                <a:ext cx="1161876" cy="1264402"/>
                <a:chOff x="8560980" y="1321139"/>
                <a:chExt cx="1980000" cy="1980001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 flipV="1">
                  <a:off x="10506045" y="1321139"/>
                  <a:ext cx="5" cy="198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 flipV="1">
                  <a:off x="8905844" y="2581033"/>
                  <a:ext cx="1571011" cy="72010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 flipV="1">
                  <a:off x="8560980" y="3300089"/>
                  <a:ext cx="198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/>
                <p:nvPr/>
              </p:nvGrpSpPr>
              <p:grpSpPr>
                <a:xfrm>
                  <a:off x="10285878" y="3096005"/>
                  <a:ext cx="213182" cy="198894"/>
                  <a:chOff x="10285878" y="3096005"/>
                  <a:chExt cx="213182" cy="19889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 flipH="1">
                    <a:off x="10285878" y="3117056"/>
                    <a:ext cx="213182" cy="306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 flipV="1">
                    <a:off x="10292865" y="3096005"/>
                    <a:ext cx="0" cy="1988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102862" y="1561423"/>
                    <a:ext cx="1867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2862" y="1561423"/>
                    <a:ext cx="186781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9355"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503025" y="1845772"/>
                    <a:ext cx="1829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025" y="1845772"/>
                    <a:ext cx="18299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3333" r="-266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207635" y="2423623"/>
                    <a:ext cx="5845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 × 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7635" y="2423623"/>
                    <a:ext cx="584583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167" t="-148889" r="-8333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7" name="Group 26"/>
          <p:cNvGrpSpPr/>
          <p:nvPr/>
        </p:nvGrpSpPr>
        <p:grpSpPr>
          <a:xfrm>
            <a:off x="7267596" y="1352245"/>
            <a:ext cx="4383410" cy="3960000"/>
            <a:chOff x="7267596" y="1352245"/>
            <a:chExt cx="4383410" cy="396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>
              <a:off x="7989727" y="3008378"/>
              <a:ext cx="3661279" cy="2016608"/>
            </a:xfrm>
            <a:prstGeom prst="rect">
              <a:avLst/>
            </a:prstGeom>
          </p:spPr>
        </p:pic>
        <p:sp>
          <p:nvSpPr>
            <p:cNvPr id="3" name="Arc 2"/>
            <p:cNvSpPr/>
            <p:nvPr/>
          </p:nvSpPr>
          <p:spPr>
            <a:xfrm>
              <a:off x="7267596" y="1352245"/>
              <a:ext cx="3960000" cy="3960000"/>
            </a:xfrm>
            <a:prstGeom prst="arc">
              <a:avLst>
                <a:gd name="adj1" fmla="val 19319599"/>
                <a:gd name="adj2" fmla="val 1887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251266" y="2935571"/>
              <a:ext cx="360000" cy="360000"/>
            </a:xfrm>
            <a:prstGeom prst="ellipse">
              <a:avLst/>
            </a:prstGeom>
            <a:solidFill>
              <a:schemeClr val="bg1">
                <a:alpha val="82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387624" y="3071929"/>
              <a:ext cx="72000" cy="72000"/>
            </a:xfrm>
            <a:prstGeom prst="ellipse">
              <a:avLst/>
            </a:prstGeom>
            <a:solidFill>
              <a:schemeClr val="tx1">
                <a:alpha val="82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4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843" y="128195"/>
            <a:ext cx="3372973" cy="1665634"/>
            <a:chOff x="2189660" y="3180080"/>
            <a:chExt cx="3372973" cy="1665634"/>
          </a:xfrm>
        </p:grpSpPr>
        <p:sp>
          <p:nvSpPr>
            <p:cNvPr id="5" name="Oval 4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735850" y="3690912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26001" y="3838022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001" y="3838022"/>
                  <a:ext cx="208416" cy="3451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294" t="-35088" r="-9411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41317" y="355334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317" y="3553347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4778921" y="3838022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19378" y="421591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378" y="4215914"/>
                  <a:ext cx="208416" cy="3451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1429" t="-35088" r="-9142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26100" y="339945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100" y="3399459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241536" flipV="1">
              <a:off x="4654464" y="3565575"/>
              <a:ext cx="363438" cy="430210"/>
            </a:xfrm>
            <a:prstGeom prst="arc">
              <a:avLst>
                <a:gd name="adj1" fmla="val 16657186"/>
                <a:gd name="adj2" fmla="val 21546599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48342" y="385412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342" y="3854123"/>
                  <a:ext cx="22230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26943" y="813422"/>
            <a:ext cx="1810333" cy="2262935"/>
            <a:chOff x="6317809" y="1267375"/>
            <a:chExt cx="1810333" cy="2262935"/>
          </a:xfrm>
        </p:grpSpPr>
        <p:sp>
          <p:nvSpPr>
            <p:cNvPr id="23" name="Rectangle 22"/>
            <p:cNvSpPr/>
            <p:nvPr/>
          </p:nvSpPr>
          <p:spPr>
            <a:xfrm>
              <a:off x="6900157" y="3305701"/>
              <a:ext cx="646779" cy="22067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934329" y="1271861"/>
              <a:ext cx="646779" cy="1533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317809" y="1267375"/>
              <a:ext cx="1810333" cy="2262935"/>
              <a:chOff x="6362779" y="1267375"/>
              <a:chExt cx="1810333" cy="2262935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362779" y="1267375"/>
                <a:ext cx="1810333" cy="2262809"/>
                <a:chOff x="6362779" y="1267375"/>
                <a:chExt cx="1810333" cy="2262809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372369" y="1271928"/>
                  <a:ext cx="1188720" cy="2253591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6984392" y="1280160"/>
                  <a:ext cx="1188720" cy="224536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221591" y="1433490"/>
                  <a:ext cx="951521" cy="1930401"/>
                </a:xfrm>
                <a:prstGeom prst="ellipse">
                  <a:avLst/>
                </a:prstGeom>
                <a:solidFill>
                  <a:srgbClr val="44424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7322526" y="1575639"/>
                  <a:ext cx="797482" cy="1688415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363831" y="1617286"/>
                  <a:ext cx="722920" cy="160512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368860" y="1757281"/>
                  <a:ext cx="535620" cy="129236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509460" y="2271578"/>
                  <a:ext cx="247483" cy="29951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7581108" y="2270092"/>
                  <a:ext cx="189618" cy="29951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6362779" y="1267375"/>
                  <a:ext cx="562677" cy="2262809"/>
                </a:xfrm>
                <a:custGeom>
                  <a:avLst/>
                  <a:gdLst>
                    <a:gd name="connsiteX0" fmla="*/ 562161 w 562161"/>
                    <a:gd name="connsiteY0" fmla="*/ 0 h 2271271"/>
                    <a:gd name="connsiteX1" fmla="*/ 104961 w 562161"/>
                    <a:gd name="connsiteY1" fmla="*/ 479685 h 2271271"/>
                    <a:gd name="connsiteX2" fmla="*/ 30 w 562161"/>
                    <a:gd name="connsiteY2" fmla="*/ 1109272 h 2271271"/>
                    <a:gd name="connsiteX3" fmla="*/ 97466 w 562161"/>
                    <a:gd name="connsiteY3" fmla="*/ 1768839 h 2271271"/>
                    <a:gd name="connsiteX4" fmla="*/ 367289 w 562161"/>
                    <a:gd name="connsiteY4" fmla="*/ 2196059 h 2271271"/>
                    <a:gd name="connsiteX5" fmla="*/ 539675 w 562161"/>
                    <a:gd name="connsiteY5" fmla="*/ 2271010 h 2271271"/>
                    <a:gd name="connsiteX0" fmla="*/ 562739 w 562739"/>
                    <a:gd name="connsiteY0" fmla="*/ 0 h 2271271"/>
                    <a:gd name="connsiteX1" fmla="*/ 135519 w 562739"/>
                    <a:gd name="connsiteY1" fmla="*/ 419724 h 2271271"/>
                    <a:gd name="connsiteX2" fmla="*/ 608 w 562739"/>
                    <a:gd name="connsiteY2" fmla="*/ 1109272 h 2271271"/>
                    <a:gd name="connsiteX3" fmla="*/ 98044 w 562739"/>
                    <a:gd name="connsiteY3" fmla="*/ 1768839 h 2271271"/>
                    <a:gd name="connsiteX4" fmla="*/ 367867 w 562739"/>
                    <a:gd name="connsiteY4" fmla="*/ 2196059 h 2271271"/>
                    <a:gd name="connsiteX5" fmla="*/ 540253 w 562739"/>
                    <a:gd name="connsiteY5" fmla="*/ 2271010 h 2271271"/>
                    <a:gd name="connsiteX0" fmla="*/ 562739 w 577864"/>
                    <a:gd name="connsiteY0" fmla="*/ 31090 h 2302361"/>
                    <a:gd name="connsiteX1" fmla="*/ 540253 w 577864"/>
                    <a:gd name="connsiteY1" fmla="*/ 31090 h 2302361"/>
                    <a:gd name="connsiteX2" fmla="*/ 135519 w 577864"/>
                    <a:gd name="connsiteY2" fmla="*/ 450814 h 2302361"/>
                    <a:gd name="connsiteX3" fmla="*/ 608 w 577864"/>
                    <a:gd name="connsiteY3" fmla="*/ 1140362 h 2302361"/>
                    <a:gd name="connsiteX4" fmla="*/ 98044 w 577864"/>
                    <a:gd name="connsiteY4" fmla="*/ 1799929 h 2302361"/>
                    <a:gd name="connsiteX5" fmla="*/ 367867 w 577864"/>
                    <a:gd name="connsiteY5" fmla="*/ 2227149 h 2302361"/>
                    <a:gd name="connsiteX6" fmla="*/ 540253 w 577864"/>
                    <a:gd name="connsiteY6" fmla="*/ 2302100 h 2302361"/>
                    <a:gd name="connsiteX0" fmla="*/ 562739 w 562739"/>
                    <a:gd name="connsiteY0" fmla="*/ 0 h 2271271"/>
                    <a:gd name="connsiteX1" fmla="*/ 367867 w 562739"/>
                    <a:gd name="connsiteY1" fmla="*/ 149901 h 2271271"/>
                    <a:gd name="connsiteX2" fmla="*/ 135519 w 562739"/>
                    <a:gd name="connsiteY2" fmla="*/ 419724 h 2271271"/>
                    <a:gd name="connsiteX3" fmla="*/ 608 w 562739"/>
                    <a:gd name="connsiteY3" fmla="*/ 1109272 h 2271271"/>
                    <a:gd name="connsiteX4" fmla="*/ 98044 w 562739"/>
                    <a:gd name="connsiteY4" fmla="*/ 1768839 h 2271271"/>
                    <a:gd name="connsiteX5" fmla="*/ 367867 w 562739"/>
                    <a:gd name="connsiteY5" fmla="*/ 2196059 h 2271271"/>
                    <a:gd name="connsiteX6" fmla="*/ 540253 w 562739"/>
                    <a:gd name="connsiteY6" fmla="*/ 2271010 h 2271271"/>
                    <a:gd name="connsiteX0" fmla="*/ 562739 w 562739"/>
                    <a:gd name="connsiteY0" fmla="*/ 0 h 2271271"/>
                    <a:gd name="connsiteX1" fmla="*/ 345381 w 562739"/>
                    <a:gd name="connsiteY1" fmla="*/ 119921 h 2271271"/>
                    <a:gd name="connsiteX2" fmla="*/ 135519 w 562739"/>
                    <a:gd name="connsiteY2" fmla="*/ 419724 h 2271271"/>
                    <a:gd name="connsiteX3" fmla="*/ 608 w 562739"/>
                    <a:gd name="connsiteY3" fmla="*/ 1109272 h 2271271"/>
                    <a:gd name="connsiteX4" fmla="*/ 98044 w 562739"/>
                    <a:gd name="connsiteY4" fmla="*/ 1768839 h 2271271"/>
                    <a:gd name="connsiteX5" fmla="*/ 367867 w 562739"/>
                    <a:gd name="connsiteY5" fmla="*/ 2196059 h 2271271"/>
                    <a:gd name="connsiteX6" fmla="*/ 540253 w 562739"/>
                    <a:gd name="connsiteY6" fmla="*/ 2271010 h 2271271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895 w 562895"/>
                    <a:gd name="connsiteY0" fmla="*/ 0 h 2271010"/>
                    <a:gd name="connsiteX1" fmla="*/ 345537 w 562895"/>
                    <a:gd name="connsiteY1" fmla="*/ 119921 h 2271010"/>
                    <a:gd name="connsiteX2" fmla="*/ 135675 w 562895"/>
                    <a:gd name="connsiteY2" fmla="*/ 419724 h 2271010"/>
                    <a:gd name="connsiteX3" fmla="*/ 764 w 562895"/>
                    <a:gd name="connsiteY3" fmla="*/ 1109272 h 2271010"/>
                    <a:gd name="connsiteX4" fmla="*/ 98200 w 562895"/>
                    <a:gd name="connsiteY4" fmla="*/ 1768839 h 2271010"/>
                    <a:gd name="connsiteX5" fmla="*/ 308062 w 562895"/>
                    <a:gd name="connsiteY5" fmla="*/ 2136098 h 2271010"/>
                    <a:gd name="connsiteX6" fmla="*/ 540409 w 562895"/>
                    <a:gd name="connsiteY6" fmla="*/ 2271010 h 2271010"/>
                    <a:gd name="connsiteX0" fmla="*/ 562677 w 562677"/>
                    <a:gd name="connsiteY0" fmla="*/ 0 h 2271010"/>
                    <a:gd name="connsiteX1" fmla="*/ 345319 w 562677"/>
                    <a:gd name="connsiteY1" fmla="*/ 119921 h 2271010"/>
                    <a:gd name="connsiteX2" fmla="*/ 135457 w 562677"/>
                    <a:gd name="connsiteY2" fmla="*/ 419724 h 2271010"/>
                    <a:gd name="connsiteX3" fmla="*/ 546 w 562677"/>
                    <a:gd name="connsiteY3" fmla="*/ 1109272 h 2271010"/>
                    <a:gd name="connsiteX4" fmla="*/ 97982 w 562677"/>
                    <a:gd name="connsiteY4" fmla="*/ 1768839 h 2271010"/>
                    <a:gd name="connsiteX5" fmla="*/ 307844 w 562677"/>
                    <a:gd name="connsiteY5" fmla="*/ 2136098 h 2271010"/>
                    <a:gd name="connsiteX6" fmla="*/ 540191 w 562677"/>
                    <a:gd name="connsiteY6" fmla="*/ 2271010 h 2271010"/>
                    <a:gd name="connsiteX0" fmla="*/ 562677 w 562677"/>
                    <a:gd name="connsiteY0" fmla="*/ 0 h 2262809"/>
                    <a:gd name="connsiteX1" fmla="*/ 345319 w 562677"/>
                    <a:gd name="connsiteY1" fmla="*/ 111720 h 2262809"/>
                    <a:gd name="connsiteX2" fmla="*/ 135457 w 562677"/>
                    <a:gd name="connsiteY2" fmla="*/ 411523 h 2262809"/>
                    <a:gd name="connsiteX3" fmla="*/ 546 w 562677"/>
                    <a:gd name="connsiteY3" fmla="*/ 1101071 h 2262809"/>
                    <a:gd name="connsiteX4" fmla="*/ 97982 w 562677"/>
                    <a:gd name="connsiteY4" fmla="*/ 1760638 h 2262809"/>
                    <a:gd name="connsiteX5" fmla="*/ 307844 w 562677"/>
                    <a:gd name="connsiteY5" fmla="*/ 2127897 h 2262809"/>
                    <a:gd name="connsiteX6" fmla="*/ 540191 w 562677"/>
                    <a:gd name="connsiteY6" fmla="*/ 2262809 h 2262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2677" h="2262809">
                      <a:moveTo>
                        <a:pt x="562677" y="0"/>
                      </a:moveTo>
                      <a:cubicBezTo>
                        <a:pt x="558929" y="0"/>
                        <a:pt x="408322" y="58168"/>
                        <a:pt x="345319" y="111720"/>
                      </a:cubicBezTo>
                      <a:cubicBezTo>
                        <a:pt x="274116" y="185775"/>
                        <a:pt x="205221" y="254832"/>
                        <a:pt x="135457" y="411523"/>
                      </a:cubicBezTo>
                      <a:cubicBezTo>
                        <a:pt x="65693" y="568214"/>
                        <a:pt x="6792" y="876219"/>
                        <a:pt x="546" y="1101071"/>
                      </a:cubicBezTo>
                      <a:cubicBezTo>
                        <a:pt x="-5700" y="1325923"/>
                        <a:pt x="42666" y="1589500"/>
                        <a:pt x="97982" y="1760638"/>
                      </a:cubicBezTo>
                      <a:cubicBezTo>
                        <a:pt x="153298" y="1931776"/>
                        <a:pt x="234143" y="2044202"/>
                        <a:pt x="307844" y="2127897"/>
                      </a:cubicBezTo>
                      <a:cubicBezTo>
                        <a:pt x="381545" y="2211592"/>
                        <a:pt x="540191" y="2262809"/>
                        <a:pt x="540191" y="226280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" name="Straight Connector 26"/>
              <p:cNvCxnSpPr>
                <a:stCxn id="25" idx="0"/>
                <a:endCxn id="2" idx="0"/>
              </p:cNvCxnSpPr>
              <p:nvPr/>
            </p:nvCxnSpPr>
            <p:spPr>
              <a:xfrm>
                <a:off x="6925456" y="1267375"/>
                <a:ext cx="653296" cy="127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2" idx="4"/>
              </p:cNvCxnSpPr>
              <p:nvPr/>
            </p:nvCxnSpPr>
            <p:spPr>
              <a:xfrm flipV="1">
                <a:off x="6893640" y="3525520"/>
                <a:ext cx="685112" cy="4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5296462" y="195199"/>
            <a:ext cx="6064902" cy="2756080"/>
            <a:chOff x="5296462" y="195199"/>
            <a:chExt cx="6064902" cy="2756080"/>
          </a:xfrm>
        </p:grpSpPr>
        <p:grpSp>
          <p:nvGrpSpPr>
            <p:cNvPr id="96" name="Group 95"/>
            <p:cNvGrpSpPr/>
            <p:nvPr/>
          </p:nvGrpSpPr>
          <p:grpSpPr>
            <a:xfrm>
              <a:off x="5625902" y="195199"/>
              <a:ext cx="5735462" cy="2756080"/>
              <a:chOff x="5625902" y="195199"/>
              <a:chExt cx="5735462" cy="2756080"/>
            </a:xfrm>
          </p:grpSpPr>
          <p:sp>
            <p:nvSpPr>
              <p:cNvPr id="93" name="Trapezoid 92"/>
              <p:cNvSpPr/>
              <p:nvPr/>
            </p:nvSpPr>
            <p:spPr>
              <a:xfrm>
                <a:off x="5874473" y="914400"/>
                <a:ext cx="1583063" cy="594788"/>
              </a:xfrm>
              <a:prstGeom prst="trapezoid">
                <a:avLst/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/>
              <p:cNvSpPr/>
              <p:nvPr/>
            </p:nvSpPr>
            <p:spPr>
              <a:xfrm>
                <a:off x="5774838" y="917271"/>
                <a:ext cx="775666" cy="594788"/>
              </a:xfrm>
              <a:prstGeom prst="trapezoid">
                <a:avLst>
                  <a:gd name="adj" fmla="val 87364"/>
                </a:avLst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apezoid 94"/>
              <p:cNvSpPr/>
              <p:nvPr/>
            </p:nvSpPr>
            <p:spPr>
              <a:xfrm flipH="1">
                <a:off x="6797569" y="1223248"/>
                <a:ext cx="772541" cy="285358"/>
              </a:xfrm>
              <a:prstGeom prst="trapezoid">
                <a:avLst>
                  <a:gd name="adj" fmla="val 93661"/>
                </a:avLst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949275" y="1978118"/>
                <a:ext cx="191974" cy="19690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240362" y="1978118"/>
                <a:ext cx="191974" cy="19690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762445" y="1509188"/>
                <a:ext cx="1807963" cy="500767"/>
              </a:xfrm>
              <a:prstGeom prst="rect">
                <a:avLst/>
              </a:prstGeom>
              <a:solidFill>
                <a:srgbClr val="4327C4"/>
              </a:solidFill>
              <a:ln>
                <a:solidFill>
                  <a:srgbClr val="432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625902" y="195199"/>
                <a:ext cx="5735462" cy="2756080"/>
                <a:chOff x="5625902" y="195199"/>
                <a:chExt cx="5735462" cy="275608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8018187" y="195199"/>
                  <a:ext cx="3343177" cy="2756080"/>
                  <a:chOff x="4924371" y="987792"/>
                  <a:chExt cx="3343177" cy="2756080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6826109" y="2419847"/>
                    <a:ext cx="144143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2766" y="1261787"/>
                    <a:ext cx="1822704" cy="2273808"/>
                  </a:xfrm>
                  <a:prstGeom prst="rect">
                    <a:avLst/>
                  </a:prstGeom>
                </p:spPr>
              </p:pic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4924371" y="2419847"/>
                    <a:ext cx="130404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Arc 50"/>
                  <p:cNvSpPr/>
                  <p:nvPr/>
                </p:nvSpPr>
                <p:spPr>
                  <a:xfrm>
                    <a:off x="6014256" y="987792"/>
                    <a:ext cx="1760353" cy="2756079"/>
                  </a:xfrm>
                  <a:prstGeom prst="arc">
                    <a:avLst>
                      <a:gd name="adj1" fmla="val 18269427"/>
                      <a:gd name="adj2" fmla="val 20750852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Arc 51"/>
                  <p:cNvSpPr/>
                  <p:nvPr/>
                </p:nvSpPr>
                <p:spPr>
                  <a:xfrm flipH="1" flipV="1">
                    <a:off x="5566278" y="987793"/>
                    <a:ext cx="1542852" cy="2756079"/>
                  </a:xfrm>
                  <a:prstGeom prst="arc">
                    <a:avLst>
                      <a:gd name="adj1" fmla="val 305375"/>
                      <a:gd name="adj2" fmla="val 3477262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Rectangle 54"/>
                <p:cNvSpPr/>
                <p:nvPr/>
              </p:nvSpPr>
              <p:spPr>
                <a:xfrm>
                  <a:off x="5625902" y="2175020"/>
                  <a:ext cx="2164976" cy="137531"/>
                </a:xfrm>
                <a:prstGeom prst="rect">
                  <a:avLst/>
                </a:prstGeom>
                <a:solidFill>
                  <a:srgbClr val="4F4B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6409395" y="1587731"/>
                <a:ext cx="534808" cy="2508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52" t="40370" r="43228" b="40379"/>
            <a:stretch/>
          </p:blipFill>
          <p:spPr>
            <a:xfrm rot="1118501">
              <a:off x="5296462" y="662796"/>
              <a:ext cx="2595213" cy="1886605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 flipV="1">
              <a:off x="5761419" y="2016698"/>
              <a:ext cx="17955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150610" y="3581523"/>
            <a:ext cx="11760987" cy="2484034"/>
            <a:chOff x="150610" y="3581523"/>
            <a:chExt cx="11760987" cy="2484034"/>
          </a:xfrm>
        </p:grpSpPr>
        <p:grpSp>
          <p:nvGrpSpPr>
            <p:cNvPr id="146" name="Group 145"/>
            <p:cNvGrpSpPr/>
            <p:nvPr/>
          </p:nvGrpSpPr>
          <p:grpSpPr>
            <a:xfrm>
              <a:off x="150610" y="3581523"/>
              <a:ext cx="6184336" cy="2484034"/>
              <a:chOff x="311030" y="3581523"/>
              <a:chExt cx="6184336" cy="2484034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311030" y="3617692"/>
                <a:ext cx="6184336" cy="2447865"/>
                <a:chOff x="311369" y="3834545"/>
                <a:chExt cx="6184336" cy="2447865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455" t="21241" r="42539" b="65940"/>
                <a:stretch/>
              </p:blipFill>
              <p:spPr>
                <a:xfrm>
                  <a:off x="311369" y="4358886"/>
                  <a:ext cx="3168493" cy="1212075"/>
                </a:xfrm>
                <a:prstGeom prst="rect">
                  <a:avLst/>
                </a:prstGeom>
              </p:spPr>
            </p:pic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3403162" y="3834545"/>
                  <a:ext cx="0" cy="21349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3045692" y="6005411"/>
                      <a:ext cx="7149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CA" b="0" i="0" smtClean="0">
                                <a:latin typeface="Cambria Math" charset="0"/>
                              </a:rPr>
                              <m:t>Mirror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0" name="TextBox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5692" y="6005411"/>
                      <a:ext cx="714939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6780" r="-678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455" t="21241" r="42539" b="65940"/>
                <a:stretch/>
              </p:blipFill>
              <p:spPr>
                <a:xfrm flipH="1">
                  <a:off x="3327212" y="4369199"/>
                  <a:ext cx="3168493" cy="1212075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/>
                <p:nvPr/>
              </p:nvSpPr>
              <p:spPr>
                <a:xfrm>
                  <a:off x="776996" y="5187854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468023" y="5212251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977999" y="5219969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669026" y="5204787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9" name="Straight Arrow Connector 138"/>
              <p:cNvCxnSpPr/>
              <p:nvPr/>
            </p:nvCxnSpPr>
            <p:spPr>
              <a:xfrm>
                <a:off x="4434890" y="3949908"/>
                <a:ext cx="9390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H="1">
                <a:off x="1345642" y="3952405"/>
                <a:ext cx="9390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4778182" y="3581523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TextBox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8182" y="3581523"/>
                    <a:ext cx="184666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6667" t="-40000" r="-96667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815184" y="3608970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184" y="3608970"/>
                    <a:ext cx="184666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2581" t="-37778" r="-93548" b="-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5" name="Group 144"/>
            <p:cNvGrpSpPr/>
            <p:nvPr/>
          </p:nvGrpSpPr>
          <p:grpSpPr>
            <a:xfrm>
              <a:off x="6635823" y="3617692"/>
              <a:ext cx="5275774" cy="2447865"/>
              <a:chOff x="6571655" y="3617692"/>
              <a:chExt cx="5275774" cy="2447865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6571655" y="3617692"/>
                <a:ext cx="5275774" cy="2447865"/>
                <a:chOff x="6162671" y="3079181"/>
                <a:chExt cx="5275774" cy="2447865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H="1" flipV="1">
                  <a:off x="6415495" y="4735681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H="1" flipV="1">
                  <a:off x="7806392" y="4735681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9073281" y="4719205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 flipV="1">
                  <a:off x="10436874" y="4726152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8898785" y="3079181"/>
                  <a:ext cx="0" cy="21349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8541315" y="5250047"/>
                      <a:ext cx="7149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CA" b="0" i="0" smtClean="0">
                                <a:latin typeface="Cambria Math" charset="0"/>
                              </a:rPr>
                              <m:t>Mirror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41315" y="5250047"/>
                      <a:ext cx="714939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6838" r="-76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1" name="Group 100"/>
                <p:cNvGrpSpPr/>
                <p:nvPr/>
              </p:nvGrpSpPr>
              <p:grpSpPr>
                <a:xfrm>
                  <a:off x="6162671" y="3297169"/>
                  <a:ext cx="2595213" cy="1886605"/>
                  <a:chOff x="5296462" y="682674"/>
                  <a:chExt cx="2595213" cy="1886605"/>
                </a:xfrm>
              </p:grpSpPr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5762445" y="914400"/>
                    <a:ext cx="1807963" cy="1260620"/>
                    <a:chOff x="5762445" y="914400"/>
                    <a:chExt cx="1807963" cy="1260620"/>
                  </a:xfrm>
                </p:grpSpPr>
                <p:sp>
                  <p:nvSpPr>
                    <p:cNvPr id="105" name="Trapezoid 104"/>
                    <p:cNvSpPr/>
                    <p:nvPr/>
                  </p:nvSpPr>
                  <p:spPr>
                    <a:xfrm>
                      <a:off x="5874473" y="914400"/>
                      <a:ext cx="1583063" cy="594788"/>
                    </a:xfrm>
                    <a:prstGeom prst="trapezoid">
                      <a:avLst/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Trapezoid 105"/>
                    <p:cNvSpPr/>
                    <p:nvPr/>
                  </p:nvSpPr>
                  <p:spPr>
                    <a:xfrm>
                      <a:off x="5774838" y="917271"/>
                      <a:ext cx="775666" cy="594788"/>
                    </a:xfrm>
                    <a:prstGeom prst="trapezoid">
                      <a:avLst>
                        <a:gd name="adj" fmla="val 87364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Trapezoid 106"/>
                    <p:cNvSpPr/>
                    <p:nvPr/>
                  </p:nvSpPr>
                  <p:spPr>
                    <a:xfrm flipH="1">
                      <a:off x="6797569" y="1223248"/>
                      <a:ext cx="772541" cy="285358"/>
                    </a:xfrm>
                    <a:prstGeom prst="trapezoid">
                      <a:avLst>
                        <a:gd name="adj" fmla="val 93661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949275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7240362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5762445" y="1509188"/>
                      <a:ext cx="1807963" cy="500767"/>
                    </a:xfrm>
                    <a:prstGeom prst="rect">
                      <a:avLst/>
                    </a:prstGeom>
                    <a:solidFill>
                      <a:srgbClr val="4327C4"/>
                    </a:solidFill>
                    <a:ln>
                      <a:solidFill>
                        <a:srgbClr val="4327C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6409395" y="1587731"/>
                      <a:ext cx="534808" cy="25084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752" t="40370" r="43228" b="40379"/>
                  <a:stretch/>
                </p:blipFill>
                <p:spPr>
                  <a:xfrm rot="1118501">
                    <a:off x="5296462" y="682674"/>
                    <a:ext cx="2595213" cy="1886605"/>
                  </a:xfrm>
                  <a:prstGeom prst="rect">
                    <a:avLst/>
                  </a:prstGeom>
                </p:spPr>
              </p:pic>
              <p:cxnSp>
                <p:nvCxnSpPr>
                  <p:cNvPr id="104" name="Straight Connector 103"/>
                  <p:cNvCxnSpPr/>
                  <p:nvPr/>
                </p:nvCxnSpPr>
                <p:spPr>
                  <a:xfrm flipV="1">
                    <a:off x="5761419" y="2016698"/>
                    <a:ext cx="179557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8843232" y="3297168"/>
                  <a:ext cx="2595213" cy="1886605"/>
                  <a:chOff x="5296462" y="682674"/>
                  <a:chExt cx="2595213" cy="1886605"/>
                </a:xfrm>
              </p:grpSpPr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5762445" y="914400"/>
                    <a:ext cx="1807963" cy="1260620"/>
                    <a:chOff x="5762445" y="914400"/>
                    <a:chExt cx="1807963" cy="1260620"/>
                  </a:xfrm>
                </p:grpSpPr>
                <p:sp>
                  <p:nvSpPr>
                    <p:cNvPr id="124" name="Trapezoid 123"/>
                    <p:cNvSpPr/>
                    <p:nvPr/>
                  </p:nvSpPr>
                  <p:spPr>
                    <a:xfrm>
                      <a:off x="5874473" y="914400"/>
                      <a:ext cx="1583063" cy="594788"/>
                    </a:xfrm>
                    <a:prstGeom prst="trapezoid">
                      <a:avLst/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Trapezoid 124"/>
                    <p:cNvSpPr/>
                    <p:nvPr/>
                  </p:nvSpPr>
                  <p:spPr>
                    <a:xfrm>
                      <a:off x="5774838" y="917271"/>
                      <a:ext cx="775666" cy="594788"/>
                    </a:xfrm>
                    <a:prstGeom prst="trapezoid">
                      <a:avLst>
                        <a:gd name="adj" fmla="val 87364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Trapezoid 125"/>
                    <p:cNvSpPr/>
                    <p:nvPr/>
                  </p:nvSpPr>
                  <p:spPr>
                    <a:xfrm flipH="1">
                      <a:off x="6797569" y="1223248"/>
                      <a:ext cx="772541" cy="285358"/>
                    </a:xfrm>
                    <a:prstGeom prst="trapezoid">
                      <a:avLst>
                        <a:gd name="adj" fmla="val 93661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5949275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7240362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5762445" y="1509188"/>
                      <a:ext cx="1807963" cy="500767"/>
                    </a:xfrm>
                    <a:prstGeom prst="rect">
                      <a:avLst/>
                    </a:prstGeom>
                    <a:solidFill>
                      <a:srgbClr val="4327C4"/>
                    </a:solidFill>
                    <a:ln>
                      <a:solidFill>
                        <a:srgbClr val="4327C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6409395" y="1587731"/>
                      <a:ext cx="534808" cy="25084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22" name="Picture 121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752" t="40370" r="43228" b="40379"/>
                  <a:stretch/>
                </p:blipFill>
                <p:spPr>
                  <a:xfrm rot="1118501">
                    <a:off x="5296462" y="682674"/>
                    <a:ext cx="2595213" cy="1886605"/>
                  </a:xfrm>
                  <a:prstGeom prst="rect">
                    <a:avLst/>
                  </a:prstGeom>
                </p:spPr>
              </p:pic>
              <p:cxnSp>
                <p:nvCxnSpPr>
                  <p:cNvPr id="123" name="Straight Connector 122"/>
                  <p:cNvCxnSpPr/>
                  <p:nvPr/>
                </p:nvCxnSpPr>
                <p:spPr>
                  <a:xfrm flipV="1">
                    <a:off x="5761419" y="2016698"/>
                    <a:ext cx="179557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715828" y="4906117"/>
                    <a:ext cx="2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3" name="TextBox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5828" y="4906117"/>
                    <a:ext cx="275973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1111" t="-146667" r="-33333" b="-18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9444505" y="4896969"/>
                    <a:ext cx="2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4505" y="4896969"/>
                    <a:ext cx="27597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3333" t="-143478" r="-31111" b="-17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406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256</Words>
  <Application>Microsoft Macintosh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Cambria Math</vt:lpstr>
      <vt:lpstr>Wingdings 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27</cp:revision>
  <dcterms:created xsi:type="dcterms:W3CDTF">2018-07-16T14:20:02Z</dcterms:created>
  <dcterms:modified xsi:type="dcterms:W3CDTF">2018-07-20T16:47:55Z</dcterms:modified>
</cp:coreProperties>
</file>