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8" Type="http://schemas.openxmlformats.org/officeDocument/2006/relationships/image" Target="../media/image7.png"/><Relationship Id="rId13" Type="http://schemas.openxmlformats.org/officeDocument/2006/relationships/image" Target="../media/image120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6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20" Type="http://schemas.openxmlformats.org/officeDocument/2006/relationships/image" Target="../media/image1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15" Type="http://schemas.openxmlformats.org/officeDocument/2006/relationships/image" Target="../media/image14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22" Type="http://schemas.openxmlformats.org/officeDocument/2006/relationships/image" Target="../media/image1.gif"/><Relationship Id="rId14" Type="http://schemas.openxmlformats.org/officeDocument/2006/relationships/image" Target="../media/image13.png"/><Relationship Id="rId27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1.png"/><Relationship Id="rId39" Type="http://schemas.openxmlformats.org/officeDocument/2006/relationships/image" Target="../media/image93.png"/><Relationship Id="rId21" Type="http://schemas.openxmlformats.org/officeDocument/2006/relationships/image" Target="../media/image77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7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6.png"/><Relationship Id="rId41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7.png"/><Relationship Id="rId7" Type="http://schemas.openxmlformats.org/officeDocument/2006/relationships/image" Target="../media/image10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4.png"/><Relationship Id="rId26" Type="http://schemas.openxmlformats.org/officeDocument/2006/relationships/image" Target="../media/image129.png"/><Relationship Id="rId3" Type="http://schemas.openxmlformats.org/officeDocument/2006/relationships/image" Target="../media/image17.png"/><Relationship Id="rId21" Type="http://schemas.openxmlformats.org/officeDocument/2006/relationships/image" Target="../media/image1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3.png"/><Relationship Id="rId25" Type="http://schemas.openxmlformats.org/officeDocument/2006/relationships/image" Target="../media/image128.png"/><Relationship Id="rId2" Type="http://schemas.openxmlformats.org/officeDocument/2006/relationships/image" Target="../media/image11.png"/><Relationship Id="rId16" Type="http://schemas.openxmlformats.org/officeDocument/2006/relationships/image" Target="../media/image122.png"/><Relationship Id="rId20" Type="http://schemas.openxmlformats.org/officeDocument/2006/relationships/image" Target="../media/image17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7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4.png"/><Relationship Id="rId19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16092" cy="2146316"/>
            <a:chOff x="1129904" y="708040"/>
            <a:chExt cx="2216092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998" y="2330095"/>
            <a:ext cx="10359065" cy="4201100"/>
            <a:chOff x="0" y="3155239"/>
            <a:chExt cx="10359065" cy="42011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3155239"/>
              <a:ext cx="10359065" cy="4201100"/>
              <a:chOff x="459579" y="2473127"/>
              <a:chExt cx="10359065" cy="42011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59579" y="2473127"/>
                <a:ext cx="10359065" cy="4180262"/>
                <a:chOff x="369143" y="2525302"/>
                <a:chExt cx="10359065" cy="418026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69143" y="2525302"/>
                  <a:ext cx="10359065" cy="4180262"/>
                  <a:chOff x="369143" y="2525302"/>
                  <a:chExt cx="10359065" cy="4180262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1341650" y="5043439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8137384" y="4383259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080495" y="4357628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1951236" y="3025892"/>
                    <a:ext cx="6943411" cy="1858565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883112" y="4114261"/>
                    <a:ext cx="5453849" cy="451284"/>
                    <a:chOff x="1951236" y="5368727"/>
                    <a:chExt cx="5453849" cy="451284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2057836" y="5450572"/>
                      <a:ext cx="5347249" cy="1466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25960" y="5511400"/>
                          <a:ext cx="533992" cy="308611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11364" t="-24000" r="-29545" b="-5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4144628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Oval 7"/>
                  <p:cNvSpPr/>
                  <p:nvPr/>
                </p:nvSpPr>
                <p:spPr>
                  <a:xfrm>
                    <a:off x="2635596" y="4545241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588363" y="4537542"/>
                    <a:ext cx="653142" cy="69383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0" name="Right Arrow 9"/>
                  <p:cNvSpPr/>
                  <p:nvPr/>
                </p:nvSpPr>
                <p:spPr>
                  <a:xfrm>
                    <a:off x="2932669" y="2732499"/>
                    <a:ext cx="2059912" cy="282288"/>
                  </a:xfrm>
                  <a:prstGeom prst="rightArrow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" name="Rectangle 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3417" y="2525302"/>
                        <a:ext cx="54976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744795" y="3198082"/>
                    <a:ext cx="627762" cy="1012687"/>
                  </a:xfrm>
                  <a:prstGeom prst="rect">
                    <a:avLst/>
                  </a:prstGeom>
                </p:spPr>
              </p:pic>
              <p:sp>
                <p:nvSpPr>
                  <p:cNvPr id="30" name="Oval 29"/>
                  <p:cNvSpPr/>
                  <p:nvPr/>
                </p:nvSpPr>
                <p:spPr>
                  <a:xfrm>
                    <a:off x="7776143" y="4754502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804746" y="4730174"/>
                    <a:ext cx="277582" cy="29695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030" name="Picture 6" descr="Image result for clipart man black and white"/>
                  <p:cNvPicPr>
                    <a:picLocks noChangeAspect="1" noChangeArrowheads="1"/>
                  </p:cNvPicPr>
                  <p:nvPr/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2806451" y="3478299"/>
                    <a:ext cx="660419" cy="8077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69143" y="4274109"/>
                    <a:ext cx="1735842" cy="1914525"/>
                  </a:xfrm>
                  <a:prstGeom prst="rect">
                    <a:avLst/>
                  </a:prstGeom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964642" y="5192593"/>
                    <a:ext cx="9386558" cy="619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28451" y="6226034"/>
                    <a:ext cx="7242957" cy="479530"/>
                    <a:chOff x="1951236" y="5339647"/>
                    <a:chExt cx="7242957" cy="479530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 flipV="1">
                      <a:off x="2092283" y="5399492"/>
                      <a:ext cx="7101910" cy="657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1236" y="5511400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2057836" y="536872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766322" y="5339647"/>
                      <a:ext cx="0" cy="1988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3423" y="427061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8" name="Rectangl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8283" y="6285879"/>
                      <a:ext cx="420307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7653" y="6326311"/>
                    <a:ext cx="775340" cy="347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/>
              <p:cNvCxnSpPr/>
              <p:nvPr/>
            </p:nvCxnSpPr>
            <p:spPr>
              <a:xfrm>
                <a:off x="5166940" y="6173859"/>
                <a:ext cx="0" cy="1988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3258" y="6326311"/>
                    <a:ext cx="774379" cy="3463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150" t="-1754" r="-944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/>
            <p:cNvCxnSpPr/>
            <p:nvPr/>
          </p:nvCxnSpPr>
          <p:spPr>
            <a:xfrm>
              <a:off x="5058676" y="4376885"/>
              <a:ext cx="8131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562" y="4005397"/>
                  <a:ext cx="503919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Multiply 16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9" name="Group 18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58" name="Group 57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Multiply 68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 smtClean="0"/>
                    <a:t> </a:t>
                  </a:r>
                  <a:endParaRPr lang="en-CA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Arc 74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084163" y="3504021"/>
            <a:ext cx="2220057" cy="2157589"/>
            <a:chOff x="5451981" y="3341100"/>
            <a:chExt cx="2220057" cy="2157589"/>
          </a:xfrm>
        </p:grpSpPr>
        <p:grpSp>
          <p:nvGrpSpPr>
            <p:cNvPr id="78" name="Group 77"/>
            <p:cNvGrpSpPr/>
            <p:nvPr/>
          </p:nvGrpSpPr>
          <p:grpSpPr>
            <a:xfrm>
              <a:off x="5489253" y="3341100"/>
              <a:ext cx="2182785" cy="2146316"/>
              <a:chOff x="1190506" y="680744"/>
              <a:chExt cx="2182785" cy="2146316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1602138" y="1809913"/>
                    <a:ext cx="45743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2138" y="1809913"/>
                    <a:ext cx="457433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Multiply 88"/>
              <p:cNvSpPr/>
              <p:nvPr/>
            </p:nvSpPr>
            <p:spPr>
              <a:xfrm>
                <a:off x="1914328" y="2043690"/>
                <a:ext cx="145243" cy="18848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6731905" y="4063580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905" y="4063580"/>
                  <a:ext cx="46275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5451981" y="4532204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981" y="4532204"/>
                  <a:ext cx="462434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51981" y="4159705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981" y="4159705"/>
                  <a:ext cx="46775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Multiply 93"/>
            <p:cNvSpPr/>
            <p:nvPr/>
          </p:nvSpPr>
          <p:spPr>
            <a:xfrm>
              <a:off x="6841394" y="4376025"/>
              <a:ext cx="145244" cy="18848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6763352" y="512935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352" y="5129357"/>
                  <a:ext cx="466090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6073373" y="5118084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3373" y="5118084"/>
                  <a:ext cx="46609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flipV="1">
              <a:off x="6276925" y="4790063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914016" y="4465051"/>
              <a:ext cx="2534" cy="3482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6419890" y="4711212"/>
                  <a:ext cx="5058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90" y="4711212"/>
                  <a:ext cx="505843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6852384" y="4453196"/>
                  <a:ext cx="4924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384" y="4453196"/>
                  <a:ext cx="49244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/>
            <p:nvPr/>
          </p:nvCxnSpPr>
          <p:spPr>
            <a:xfrm flipV="1">
              <a:off x="6289592" y="4470107"/>
              <a:ext cx="633432" cy="3254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6385170" y="4261712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5170" y="4261712"/>
                  <a:ext cx="377924" cy="41030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7655879" y="554185"/>
            <a:ext cx="1805091" cy="1200839"/>
            <a:chOff x="7785679" y="3916199"/>
            <a:chExt cx="1805091" cy="120083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785679" y="3958825"/>
              <a:ext cx="1469350" cy="1158213"/>
              <a:chOff x="7785679" y="3958825"/>
              <a:chExt cx="1469350" cy="1158213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V="1">
                <a:off x="7970878" y="4395893"/>
                <a:ext cx="368490" cy="704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8339368" y="4285532"/>
                <a:ext cx="915661" cy="121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V="1">
                <a:off x="7973587" y="4285531"/>
                <a:ext cx="1281442" cy="8315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/>
                  <p:cNvSpPr/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925" y="3958825"/>
                    <a:ext cx="377924" cy="410305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679" y="4472253"/>
                    <a:ext cx="423193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373" y="4582816"/>
                    <a:ext cx="428515" cy="369332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572" y="3988381"/>
                  <a:ext cx="457433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015" y="3916199"/>
                  <a:ext cx="462755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/>
          <p:cNvGrpSpPr/>
          <p:nvPr/>
        </p:nvGrpSpPr>
        <p:grpSpPr>
          <a:xfrm>
            <a:off x="9789461" y="420160"/>
            <a:ext cx="1896141" cy="1826466"/>
            <a:chOff x="7025330" y="3427079"/>
            <a:chExt cx="1896141" cy="1826466"/>
          </a:xfrm>
        </p:grpSpPr>
        <p:cxnSp>
          <p:nvCxnSpPr>
            <p:cNvPr id="140" name="Straight Arrow Connector 139"/>
            <p:cNvCxnSpPr/>
            <p:nvPr/>
          </p:nvCxnSpPr>
          <p:spPr>
            <a:xfrm flipV="1">
              <a:off x="7025330" y="3427079"/>
              <a:ext cx="919961" cy="935246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7927787" y="3427079"/>
              <a:ext cx="931904" cy="895547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7927787" y="4322626"/>
              <a:ext cx="914400" cy="930919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844" y="3665292"/>
                  <a:ext cx="462371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5976" y="4761943"/>
                  <a:ext cx="635495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7699" y="3613822"/>
                  <a:ext cx="467692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/>
            <p:cNvCxnSpPr/>
            <p:nvPr/>
          </p:nvCxnSpPr>
          <p:spPr>
            <a:xfrm>
              <a:off x="7938006" y="3454451"/>
              <a:ext cx="4505" cy="1789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190" y="4123030"/>
                  <a:ext cx="153920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/>
          <p:cNvGrpSpPr/>
          <p:nvPr/>
        </p:nvGrpSpPr>
        <p:grpSpPr>
          <a:xfrm>
            <a:off x="7592733" y="3554814"/>
            <a:ext cx="2182785" cy="2930250"/>
            <a:chOff x="7592733" y="3554814"/>
            <a:chExt cx="2182785" cy="2930250"/>
          </a:xfrm>
        </p:grpSpPr>
        <p:grpSp>
          <p:nvGrpSpPr>
            <p:cNvPr id="193" name="Group 192"/>
            <p:cNvGrpSpPr/>
            <p:nvPr/>
          </p:nvGrpSpPr>
          <p:grpSpPr>
            <a:xfrm>
              <a:off x="7592733" y="3554814"/>
              <a:ext cx="2182785" cy="2930250"/>
              <a:chOff x="7592733" y="3554814"/>
              <a:chExt cx="2182785" cy="2930250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7918810" y="355481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7900614" y="540070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902" y="533179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Rectangle 163"/>
                  <p:cNvSpPr/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4" name="Rectangle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733" y="366461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Rectangle 164"/>
                  <p:cNvSpPr/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5" name="Rectangle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710" y="532109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Arrow Connector 168"/>
              <p:cNvCxnSpPr/>
              <p:nvPr/>
            </p:nvCxnSpPr>
            <p:spPr>
              <a:xfrm flipV="1">
                <a:off x="7931108" y="4250376"/>
                <a:ext cx="1408231" cy="11499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Rectangle 170"/>
                  <p:cNvSpPr/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1" name="Rectangle 1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541" y="4694562"/>
                    <a:ext cx="369332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t="-22951" r="-28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086" y="5026519"/>
                    <a:ext cx="462499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/>
                  <p:cNvSpPr/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3" name="Rectangle 1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8742" y="4584931"/>
                    <a:ext cx="470129" cy="391261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5" name="Straight Connector 174"/>
              <p:cNvCxnSpPr/>
              <p:nvPr/>
            </p:nvCxnSpPr>
            <p:spPr>
              <a:xfrm flipH="1">
                <a:off x="9339339" y="4267285"/>
                <a:ext cx="1" cy="11197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>
                <a:off x="7918810" y="5402126"/>
                <a:ext cx="1039511" cy="10829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>
                <a:off x="8952155" y="5414350"/>
                <a:ext cx="18891" cy="10707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/>
                  <p:cNvSpPr/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3" name="Rectangle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021" y="5527074"/>
                    <a:ext cx="470129" cy="644920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Rectangle 183"/>
                  <p:cNvSpPr/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4" name="Rectangle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6763" y="5349910"/>
                    <a:ext cx="365806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Rectangle 190"/>
                  <p:cNvSpPr/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1" name="Rectangle 1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1681" y="507439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3336" y="5393309"/>
                    <a:ext cx="399597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072" y="5923850"/>
                  <a:ext cx="369332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72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860915" y="413651"/>
            <a:ext cx="9715743" cy="2790327"/>
            <a:chOff x="897491" y="660539"/>
            <a:chExt cx="9715743" cy="2790327"/>
          </a:xfrm>
        </p:grpSpPr>
        <p:grpSp>
          <p:nvGrpSpPr>
            <p:cNvPr id="27" name="Group 26"/>
            <p:cNvGrpSpPr/>
            <p:nvPr/>
          </p:nvGrpSpPr>
          <p:grpSpPr>
            <a:xfrm>
              <a:off x="89749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612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ultiply 10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1364" y="2991887"/>
                    <a:ext cx="464550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46" y="2614787"/>
                    <a:ext cx="476156" cy="3907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4284411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Multiply 36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5590" y="1811950"/>
                      <a:ext cx="464551" cy="39074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c 4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6317" y="2469251"/>
                    <a:ext cx="478401" cy="39074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7746393" y="660539"/>
              <a:ext cx="2866841" cy="2790327"/>
              <a:chOff x="7746393" y="660539"/>
              <a:chExt cx="2866841" cy="279032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Arrow Connector 60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Straight Connector 62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Multiply 63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1504307" y="3058997"/>
                    <a:ext cx="1005056" cy="56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5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8749928" y="1080425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2274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9" name="Group 108"/>
          <p:cNvGrpSpPr/>
          <p:nvPr/>
        </p:nvGrpSpPr>
        <p:grpSpPr>
          <a:xfrm>
            <a:off x="307167" y="3230459"/>
            <a:ext cx="3563694" cy="3422751"/>
            <a:chOff x="5183922" y="3115092"/>
            <a:chExt cx="3563694" cy="3422751"/>
          </a:xfrm>
        </p:grpSpPr>
        <p:grpSp>
          <p:nvGrpSpPr>
            <p:cNvPr id="79" name="Group 78"/>
            <p:cNvGrpSpPr/>
            <p:nvPr/>
          </p:nvGrpSpPr>
          <p:grpSpPr>
            <a:xfrm>
              <a:off x="5183922" y="3115092"/>
              <a:ext cx="3563694" cy="3422751"/>
              <a:chOff x="-217698" y="708040"/>
              <a:chExt cx="3563694" cy="3422751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6" name="Rectangle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Rectangle 8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5859707" y="4021734"/>
              <a:ext cx="2094753" cy="19653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Arc 89"/>
            <p:cNvSpPr/>
            <p:nvPr/>
          </p:nvSpPr>
          <p:spPr>
            <a:xfrm>
              <a:off x="5739085" y="3875051"/>
              <a:ext cx="2329729" cy="2211654"/>
            </a:xfrm>
            <a:prstGeom prst="arc">
              <a:avLst>
                <a:gd name="adj1" fmla="val 16440834"/>
                <a:gd name="adj2" fmla="val 0"/>
              </a:avLst>
            </a:prstGeom>
            <a:ln w="381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6912404" y="4559577"/>
              <a:ext cx="1251965" cy="39926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6893109" y="3954811"/>
              <a:ext cx="750407" cy="99228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>
                  <a:off x="7065079" y="3466664"/>
                  <a:ext cx="3779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079" y="3466664"/>
                  <a:ext cx="377924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7545280" y="3620206"/>
                  <a:ext cx="4779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280" y="3620206"/>
                  <a:ext cx="477951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083038" y="4291772"/>
                  <a:ext cx="4726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038" y="4291772"/>
                  <a:ext cx="472629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139" y="4644682"/>
                  <a:ext cx="461280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320" y="4311558"/>
                  <a:ext cx="466602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>
              <a:endCxn id="89" idx="1"/>
            </p:cNvCxnSpPr>
            <p:nvPr/>
          </p:nvCxnSpPr>
          <p:spPr>
            <a:xfrm flipH="1" flipV="1">
              <a:off x="6166476" y="4309548"/>
              <a:ext cx="726633" cy="6713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262" y="4506278"/>
                  <a:ext cx="391774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Multiply 106"/>
            <p:cNvSpPr/>
            <p:nvPr/>
          </p:nvSpPr>
          <p:spPr>
            <a:xfrm>
              <a:off x="7795248" y="451770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7394344" y="4041593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378077" y="3185557"/>
            <a:ext cx="3563694" cy="3422751"/>
            <a:chOff x="5179987" y="3123739"/>
            <a:chExt cx="3563694" cy="342275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1" name="Rectangle 1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Rectangle 1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/>
                  <p:cNvSpPr/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9" name="Rectangle 1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25" y="4690779"/>
                    <a:ext cx="374141" cy="369332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/>
              <p:cNvCxnSpPr>
                <a:endCxn id="112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4" name="Straight Arrow Connector 133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213" y="4566318"/>
                  <a:ext cx="351635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t="-22951" r="-2807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t="-22951" r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Group 185"/>
          <p:cNvGrpSpPr/>
          <p:nvPr/>
        </p:nvGrpSpPr>
        <p:grpSpPr>
          <a:xfrm>
            <a:off x="8146065" y="3182483"/>
            <a:ext cx="3563694" cy="3422751"/>
            <a:chOff x="8146065" y="3182483"/>
            <a:chExt cx="3563694" cy="3422751"/>
          </a:xfrm>
        </p:grpSpPr>
        <p:grpSp>
          <p:nvGrpSpPr>
            <p:cNvPr id="159" name="Group 158"/>
            <p:cNvGrpSpPr/>
            <p:nvPr/>
          </p:nvGrpSpPr>
          <p:grpSpPr>
            <a:xfrm>
              <a:off x="8146065" y="3182483"/>
              <a:ext cx="3563694" cy="3422751"/>
              <a:chOff x="-217698" y="708040"/>
              <a:chExt cx="3563694" cy="3422751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-217698" y="708040"/>
                <a:ext cx="3563694" cy="3422751"/>
                <a:chOff x="-190403" y="680744"/>
                <a:chExt cx="3563694" cy="3422751"/>
              </a:xfrm>
            </p:grpSpPr>
            <p:cxnSp>
              <p:nvCxnSpPr>
                <p:cNvPr id="167" name="Straight Arrow Connector 166"/>
                <p:cNvCxnSpPr/>
                <p:nvPr/>
              </p:nvCxnSpPr>
              <p:spPr>
                <a:xfrm flipV="1">
                  <a:off x="1498387" y="680744"/>
                  <a:ext cx="25880" cy="34227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-190403" y="2526634"/>
                  <a:ext cx="3563694" cy="198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71" name="Rectangle 1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3400" y="2526634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6" name="Rectangle 16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60" name="Oval 159"/>
            <p:cNvSpPr/>
            <p:nvPr/>
          </p:nvSpPr>
          <p:spPr>
            <a:xfrm>
              <a:off x="9019456" y="4206490"/>
              <a:ext cx="1676793" cy="163362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/>
            <p:cNvCxnSpPr>
              <a:endCxn id="160" idx="1"/>
            </p:cNvCxnSpPr>
            <p:nvPr/>
          </p:nvCxnSpPr>
          <p:spPr>
            <a:xfrm flipH="1" flipV="1">
              <a:off x="9265017" y="4445729"/>
              <a:ext cx="592836" cy="60254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5405" y="4573669"/>
                  <a:ext cx="483081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Oval 174"/>
            <p:cNvSpPr/>
            <p:nvPr/>
          </p:nvSpPr>
          <p:spPr>
            <a:xfrm>
              <a:off x="8596123" y="3755073"/>
              <a:ext cx="2537903" cy="25145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9389279" y="3888526"/>
              <a:ext cx="468573" cy="114577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384" y="3931510"/>
                  <a:ext cx="488402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 flipH="1" flipV="1">
              <a:off x="10130921" y="3951363"/>
              <a:ext cx="402215" cy="587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 flipV="1">
              <a:off x="10246906" y="3340260"/>
              <a:ext cx="697470" cy="982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061" y="4116176"/>
                  <a:ext cx="462371" cy="369332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t="-22951" r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6830" y="3578880"/>
                  <a:ext cx="467692" cy="369332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t="-22951" r="-233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7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29777" y="691847"/>
            <a:ext cx="5855271" cy="4790970"/>
            <a:chOff x="2529777" y="691847"/>
            <a:chExt cx="5855271" cy="4790970"/>
          </a:xfrm>
        </p:grpSpPr>
        <p:grpSp>
          <p:nvGrpSpPr>
            <p:cNvPr id="45" name="Group 44"/>
            <p:cNvGrpSpPr/>
            <p:nvPr/>
          </p:nvGrpSpPr>
          <p:grpSpPr>
            <a:xfrm>
              <a:off x="2529777" y="983853"/>
              <a:ext cx="5855271" cy="4498964"/>
              <a:chOff x="2529777" y="983853"/>
              <a:chExt cx="5855271" cy="4498964"/>
            </a:xfrm>
          </p:grpSpPr>
          <p:sp>
            <p:nvSpPr>
              <p:cNvPr id="15" name="Flowchart: Delay 14"/>
              <p:cNvSpPr/>
              <p:nvPr/>
            </p:nvSpPr>
            <p:spPr>
              <a:xfrm>
                <a:off x="3493389" y="2098669"/>
                <a:ext cx="1709928" cy="914400"/>
              </a:xfrm>
              <a:prstGeom prst="flowChartDelay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B</a:t>
                </a:r>
                <a:endParaRPr lang="en-CA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731564" y="983853"/>
                <a:ext cx="2216092" cy="2146316"/>
                <a:chOff x="1129904" y="708040"/>
                <a:chExt cx="2216092" cy="2146316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163211" y="708040"/>
                  <a:ext cx="2182785" cy="2146316"/>
                  <a:chOff x="1190506" y="680744"/>
                  <a:chExt cx="2182785" cy="2146316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3905" y="234097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" name="Rectangle 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7" name="Flowchart: Delay 16"/>
              <p:cNvSpPr/>
              <p:nvPr/>
            </p:nvSpPr>
            <p:spPr>
              <a:xfrm rot="20223696">
                <a:off x="5938811" y="1111704"/>
                <a:ext cx="1276827" cy="702564"/>
              </a:xfrm>
              <a:prstGeom prst="flowChartDelay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A</a:t>
                </a:r>
                <a:endParaRPr lang="en-CA" dirty="0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2838328" y="3796516"/>
                <a:ext cx="2119358" cy="1686301"/>
                <a:chOff x="1129904" y="708040"/>
                <a:chExt cx="2216092" cy="2175415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130642" y="708040"/>
                  <a:ext cx="2215354" cy="2175415"/>
                  <a:chOff x="1157937" y="680744"/>
                  <a:chExt cx="2215354" cy="2175415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3866" y="2486827"/>
                        <a:ext cx="420307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b="-234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a14:m>
                        <a:r>
                          <a:rPr lang="en-CA" dirty="0" smtClean="0"/>
                          <a:t>’</a:t>
                        </a:r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6193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t="-12766" r="-16949" b="-6170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937" y="2341968"/>
                        <a:ext cx="367985" cy="36933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b="-191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" name="Rectangle 19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2529777" y="3648456"/>
                <a:ext cx="5855271" cy="2884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187184" y="3818952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shore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87183" y="3147960"/>
                <a:ext cx="5982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182025" y="2801593"/>
                <a:ext cx="916607" cy="24257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17" idx="1"/>
              </p:cNvCxnSpPr>
              <p:nvPr/>
            </p:nvCxnSpPr>
            <p:spPr>
              <a:xfrm flipV="1">
                <a:off x="4103308" y="1711802"/>
                <a:ext cx="1885986" cy="11058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17" idx="1"/>
              </p:cNvCxnSpPr>
              <p:nvPr/>
            </p:nvCxnSpPr>
            <p:spPr>
              <a:xfrm flipV="1">
                <a:off x="3176983" y="1711802"/>
                <a:ext cx="2812311" cy="351558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445" y="3170945"/>
                    <a:ext cx="65351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94" y="3796819"/>
                    <a:ext cx="829971" cy="37003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1498" y="1767028"/>
                    <a:ext cx="777199" cy="37003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131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Arrow Connector 30"/>
            <p:cNvCxnSpPr/>
            <p:nvPr/>
          </p:nvCxnSpPr>
          <p:spPr>
            <a:xfrm flipV="1">
              <a:off x="7147904" y="790279"/>
              <a:ext cx="865147" cy="4053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904" y="691847"/>
                  <a:ext cx="506036" cy="3700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063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84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118</Words>
  <Application>Microsoft Office PowerPoint</Application>
  <PresentationFormat>Widescreen</PresentationFormat>
  <Paragraphs>183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49</cp:revision>
  <dcterms:created xsi:type="dcterms:W3CDTF">2017-07-11T12:03:09Z</dcterms:created>
  <dcterms:modified xsi:type="dcterms:W3CDTF">2018-05-04T19:16:53Z</dcterms:modified>
</cp:coreProperties>
</file>