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23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210</cp:revision>
  <dcterms:created xsi:type="dcterms:W3CDTF">2017-07-11T12:03:09Z</dcterms:created>
  <dcterms:modified xsi:type="dcterms:W3CDTF">2018-06-15T20:55:46Z</dcterms:modified>
</cp:coreProperties>
</file>