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49"/>
    <p:restoredTop sz="55685" autoAdjust="0"/>
  </p:normalViewPr>
  <p:slideViewPr>
    <p:cSldViewPr snapToGrid="0">
      <p:cViewPr varScale="1">
        <p:scale>
          <a:sx n="73" d="100"/>
          <a:sy n="73" d="100"/>
        </p:scale>
        <p:origin x="22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3" Type="http://schemas.openxmlformats.org/officeDocument/2006/relationships/image" Target="../media/image8.png"/><Relationship Id="rId44" Type="http://schemas.openxmlformats.org/officeDocument/2006/relationships/image" Target="../media/image9.png"/><Relationship Id="rId45" Type="http://schemas.openxmlformats.org/officeDocument/2006/relationships/image" Target="../media/image10.png"/><Relationship Id="rId46" Type="http://schemas.openxmlformats.org/officeDocument/2006/relationships/image" Target="../media/image12.png"/><Relationship Id="rId47" Type="http://schemas.openxmlformats.org/officeDocument/2006/relationships/image" Target="../media/image13.png"/><Relationship Id="rId48" Type="http://schemas.openxmlformats.org/officeDocument/2006/relationships/image" Target="../media/image14.png"/><Relationship Id="rId49" Type="http://schemas.openxmlformats.org/officeDocument/2006/relationships/image" Target="../media/image15.png"/><Relationship Id="rId30" Type="http://schemas.openxmlformats.org/officeDocument/2006/relationships/image" Target="../media/image64.png"/><Relationship Id="rId31" Type="http://schemas.openxmlformats.org/officeDocument/2006/relationships/image" Target="../media/image1.png"/><Relationship Id="rId32" Type="http://schemas.openxmlformats.org/officeDocument/2006/relationships/image" Target="../media/image2.png"/><Relationship Id="rId33" Type="http://schemas.openxmlformats.org/officeDocument/2006/relationships/image" Target="../media/image3.png"/><Relationship Id="rId34" Type="http://schemas.openxmlformats.org/officeDocument/2006/relationships/image" Target="../media/image4.png"/><Relationship Id="rId36" Type="http://schemas.openxmlformats.org/officeDocument/2006/relationships/image" Target="../media/image70.png"/><Relationship Id="rId37" Type="http://schemas.openxmlformats.org/officeDocument/2006/relationships/image" Target="../media/image71.png"/><Relationship Id="rId38" Type="http://schemas.openxmlformats.org/officeDocument/2006/relationships/image" Target="../media/image72.png"/><Relationship Id="rId3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5.png"/><Relationship Id="rId4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5" Type="http://schemas.openxmlformats.org/officeDocument/2006/relationships/image" Target="../media/image35.png"/><Relationship Id="rId66" Type="http://schemas.openxmlformats.org/officeDocument/2006/relationships/image" Target="../media/image36.png"/><Relationship Id="rId67" Type="http://schemas.openxmlformats.org/officeDocument/2006/relationships/image" Target="../media/image37.png"/><Relationship Id="rId68" Type="http://schemas.openxmlformats.org/officeDocument/2006/relationships/image" Target="../media/image38.png"/><Relationship Id="rId69" Type="http://schemas.openxmlformats.org/officeDocument/2006/relationships/image" Target="../media/image39.png"/><Relationship Id="rId49" Type="http://schemas.openxmlformats.org/officeDocument/2006/relationships/image" Target="../media/image45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70" Type="http://schemas.openxmlformats.org/officeDocument/2006/relationships/image" Target="../media/image40.png"/><Relationship Id="rId71" Type="http://schemas.openxmlformats.org/officeDocument/2006/relationships/image" Target="../media/image41.png"/><Relationship Id="rId50" Type="http://schemas.openxmlformats.org/officeDocument/2006/relationships/image" Target="../media/image46.png"/><Relationship Id="rId52" Type="http://schemas.openxmlformats.org/officeDocument/2006/relationships/image" Target="../media/image48.png"/><Relationship Id="rId30" Type="http://schemas.openxmlformats.org/officeDocument/2006/relationships/image" Target="../media/image26.png"/><Relationship Id="rId54" Type="http://schemas.openxmlformats.org/officeDocument/2006/relationships/image" Target="../media/image49.png"/><Relationship Id="rId55" Type="http://schemas.openxmlformats.org/officeDocument/2006/relationships/image" Target="../media/image50.png"/><Relationship Id="rId56" Type="http://schemas.openxmlformats.org/officeDocument/2006/relationships/image" Target="../media/image51.png"/><Relationship Id="rId57" Type="http://schemas.openxmlformats.org/officeDocument/2006/relationships/image" Target="../media/image27.png"/><Relationship Id="rId58" Type="http://schemas.openxmlformats.org/officeDocument/2006/relationships/image" Target="../media/image28.png"/><Relationship Id="rId59" Type="http://schemas.openxmlformats.org/officeDocument/2006/relationships/image" Target="../media/image29.png"/><Relationship Id="rId53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60" Type="http://schemas.openxmlformats.org/officeDocument/2006/relationships/image" Target="../media/image30.png"/><Relationship Id="rId61" Type="http://schemas.openxmlformats.org/officeDocument/2006/relationships/image" Target="../media/image31.png"/><Relationship Id="rId62" Type="http://schemas.openxmlformats.org/officeDocument/2006/relationships/image" Target="../media/image32.png"/><Relationship Id="rId63" Type="http://schemas.openxmlformats.org/officeDocument/2006/relationships/image" Target="../media/image33.png"/><Relationship Id="rId6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png"/><Relationship Id="rId32" Type="http://schemas.openxmlformats.org/officeDocument/2006/relationships/image" Target="../media/image4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68.png"/><Relationship Id="rId49" Type="http://schemas.openxmlformats.org/officeDocument/2006/relationships/image" Target="../media/image69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70" Type="http://schemas.openxmlformats.org/officeDocument/2006/relationships/image" Target="../media/image94.png"/><Relationship Id="rId71" Type="http://schemas.openxmlformats.org/officeDocument/2006/relationships/image" Target="../media/image95.png"/><Relationship Id="rId72" Type="http://schemas.openxmlformats.org/officeDocument/2006/relationships/image" Target="../media/image96.png"/><Relationship Id="rId73" Type="http://schemas.openxmlformats.org/officeDocument/2006/relationships/image" Target="../media/image97.png"/><Relationship Id="rId74" Type="http://schemas.openxmlformats.org/officeDocument/2006/relationships/image" Target="../media/image98.png"/><Relationship Id="rId75" Type="http://schemas.openxmlformats.org/officeDocument/2006/relationships/image" Target="../media/image99.png"/><Relationship Id="rId76" Type="http://schemas.openxmlformats.org/officeDocument/2006/relationships/image" Target="../media/image100.png"/><Relationship Id="rId77" Type="http://schemas.openxmlformats.org/officeDocument/2006/relationships/image" Target="../media/image101.png"/><Relationship Id="rId78" Type="http://schemas.openxmlformats.org/officeDocument/2006/relationships/image" Target="../media/image102.png"/><Relationship Id="rId50" Type="http://schemas.openxmlformats.org/officeDocument/2006/relationships/image" Target="../media/image74.png"/><Relationship Id="rId51" Type="http://schemas.openxmlformats.org/officeDocument/2006/relationships/image" Target="../media/image75.png"/><Relationship Id="rId52" Type="http://schemas.openxmlformats.org/officeDocument/2006/relationships/image" Target="../media/image76.png"/><Relationship Id="rId53" Type="http://schemas.openxmlformats.org/officeDocument/2006/relationships/image" Target="../media/image77.png"/><Relationship Id="rId54" Type="http://schemas.openxmlformats.org/officeDocument/2006/relationships/image" Target="../media/image78.png"/><Relationship Id="rId55" Type="http://schemas.openxmlformats.org/officeDocument/2006/relationships/image" Target="../media/image79.png"/><Relationship Id="rId56" Type="http://schemas.openxmlformats.org/officeDocument/2006/relationships/image" Target="../media/image80.png"/><Relationship Id="rId57" Type="http://schemas.openxmlformats.org/officeDocument/2006/relationships/image" Target="../media/image81.png"/><Relationship Id="rId58" Type="http://schemas.openxmlformats.org/officeDocument/2006/relationships/image" Target="../media/image82.png"/><Relationship Id="rId5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79" Type="http://schemas.openxmlformats.org/officeDocument/2006/relationships/image" Target="../media/image103.png"/><Relationship Id="rId60" Type="http://schemas.openxmlformats.org/officeDocument/2006/relationships/image" Target="../media/image84.png"/><Relationship Id="rId61" Type="http://schemas.openxmlformats.org/officeDocument/2006/relationships/image" Target="../media/image85.png"/><Relationship Id="rId62" Type="http://schemas.openxmlformats.org/officeDocument/2006/relationships/image" Target="../media/image86.png"/><Relationship Id="rId63" Type="http://schemas.openxmlformats.org/officeDocument/2006/relationships/image" Target="../media/image87.png"/><Relationship Id="rId64" Type="http://schemas.openxmlformats.org/officeDocument/2006/relationships/image" Target="../media/image88.png"/><Relationship Id="rId65" Type="http://schemas.openxmlformats.org/officeDocument/2006/relationships/image" Target="../media/image89.png"/><Relationship Id="rId66" Type="http://schemas.openxmlformats.org/officeDocument/2006/relationships/image" Target="../media/image90.png"/><Relationship Id="rId67" Type="http://schemas.openxmlformats.org/officeDocument/2006/relationships/image" Target="../media/image91.png"/><Relationship Id="rId68" Type="http://schemas.openxmlformats.org/officeDocument/2006/relationships/image" Target="../media/image92.png"/><Relationship Id="rId69" Type="http://schemas.openxmlformats.org/officeDocument/2006/relationships/image" Target="../media/image93.png"/><Relationship Id="rId42" Type="http://schemas.openxmlformats.org/officeDocument/2006/relationships/image" Target="../media/image7.png"/><Relationship Id="rId43" Type="http://schemas.openxmlformats.org/officeDocument/2006/relationships/image" Target="../media/image8.png"/><Relationship Id="rId44" Type="http://schemas.openxmlformats.org/officeDocument/2006/relationships/image" Target="../media/image60.png"/><Relationship Id="rId45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4" Type="http://schemas.openxmlformats.org/officeDocument/2006/relationships/image" Target="../media/image60.png"/><Relationship Id="rId45" Type="http://schemas.openxmlformats.org/officeDocument/2006/relationships/image" Target="../media/image65.png"/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68.png"/><Relationship Id="rId2" Type="http://schemas.openxmlformats.org/officeDocument/2006/relationships/image" Target="../media/image104.png"/><Relationship Id="rId3" Type="http://schemas.openxmlformats.org/officeDocument/2006/relationships/image" Target="../media/image59.png"/><Relationship Id="rId49" Type="http://schemas.openxmlformats.org/officeDocument/2006/relationships/image" Target="../media/image105.png"/><Relationship Id="rId5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1" Type="http://schemas.openxmlformats.org/officeDocument/2006/relationships/image" Target="../media/image107.png"/><Relationship Id="rId52" Type="http://schemas.openxmlformats.org/officeDocument/2006/relationships/image" Target="../media/image108.png"/><Relationship Id="rId53" Type="http://schemas.openxmlformats.org/officeDocument/2006/relationships/image" Target="../media/image109.png"/><Relationship Id="rId54" Type="http://schemas.openxmlformats.org/officeDocument/2006/relationships/image" Target="../media/image110.png"/><Relationship Id="rId55" Type="http://schemas.openxmlformats.org/officeDocument/2006/relationships/image" Target="../media/image111.png"/><Relationship Id="rId56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4" Type="http://schemas.openxmlformats.org/officeDocument/2006/relationships/image" Target="../media/image60.png"/><Relationship Id="rId45" Type="http://schemas.openxmlformats.org/officeDocument/2006/relationships/image" Target="../media/image65.png"/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43.png"/><Relationship Id="rId2" Type="http://schemas.openxmlformats.org/officeDocument/2006/relationships/image" Target="../media/image104.png"/><Relationship Id="rId3" Type="http://schemas.openxmlformats.org/officeDocument/2006/relationships/image" Target="../media/image59.png"/><Relationship Id="rId49" Type="http://schemas.openxmlformats.org/officeDocument/2006/relationships/image" Target="../media/image44.png"/><Relationship Id="rId5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1" Type="http://schemas.openxmlformats.org/officeDocument/2006/relationships/image" Target="../media/image114.png"/><Relationship Id="rId52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708104" cy="2423815"/>
            <a:chOff x="7935626" y="295492"/>
            <a:chExt cx="1708104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9278" t="-35714" r="-1443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57865" y="3767038"/>
            <a:ext cx="3159937" cy="2478188"/>
            <a:chOff x="957865" y="3767038"/>
            <a:chExt cx="3159937" cy="2478188"/>
          </a:xfrm>
        </p:grpSpPr>
        <p:grpSp>
          <p:nvGrpSpPr>
            <p:cNvPr id="2" name="Group 1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Freeform 90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Rectangle 77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145817" y="4369142"/>
            <a:ext cx="1606473" cy="1878198"/>
            <a:chOff x="6264313" y="4598085"/>
            <a:chExt cx="1606473" cy="1878198"/>
          </a:xfrm>
        </p:grpSpPr>
        <p:sp>
          <p:nvSpPr>
            <p:cNvPr id="82" name="Oval 81"/>
            <p:cNvSpPr/>
            <p:nvPr/>
          </p:nvSpPr>
          <p:spPr>
            <a:xfrm>
              <a:off x="6981495" y="510397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7041966" y="4702315"/>
              <a:ext cx="1" cy="39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041966" y="5238438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blipFill>
                  <a:blip r:embed="rId54"/>
                  <a:stretch>
                    <a:fillRect l="-16364" t="-35714" r="-63636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ight Arrow 101"/>
            <p:cNvSpPr/>
            <p:nvPr/>
          </p:nvSpPr>
          <p:spPr>
            <a:xfrm rot="16200000" flipH="1">
              <a:off x="7176231" y="5110047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6478859" y="5780681"/>
              <a:ext cx="0" cy="695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20110" y="437601"/>
            <a:ext cx="7505984" cy="2403165"/>
            <a:chOff x="320110" y="437601"/>
            <a:chExt cx="7505984" cy="2403165"/>
          </a:xfrm>
        </p:grpSpPr>
        <p:sp>
          <p:nvSpPr>
            <p:cNvPr id="98" name="Rectangle 97"/>
            <p:cNvSpPr/>
            <p:nvPr/>
          </p:nvSpPr>
          <p:spPr>
            <a:xfrm>
              <a:off x="496072" y="1772668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24732" y="116630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20110" y="2282232"/>
              <a:ext cx="7505984" cy="558534"/>
              <a:chOff x="919312" y="3331012"/>
              <a:chExt cx="7505984" cy="558534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26471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9" name="Straight Connector 138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/>
            <p:nvPr/>
          </p:nvCxnSpPr>
          <p:spPr>
            <a:xfrm>
              <a:off x="327494" y="1478539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11" idx="0"/>
            </p:cNvCxnSpPr>
            <p:nvPr/>
          </p:nvCxnSpPr>
          <p:spPr>
            <a:xfrm>
              <a:off x="920966" y="1768470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746049" y="1793107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blipFill>
                  <a:blip r:embed="rId59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blipFill>
                  <a:blip r:embed="rId60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/>
            <p:cNvCxnSpPr/>
            <p:nvPr/>
          </p:nvCxnSpPr>
          <p:spPr>
            <a:xfrm>
              <a:off x="920967" y="2084190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blipFill>
                  <a:blip r:embed="rId61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blipFill>
                  <a:blip r:embed="rId62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/>
            <p:nvPr/>
          </p:nvCxnSpPr>
          <p:spPr>
            <a:xfrm>
              <a:off x="2735751" y="210182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blipFill>
                  <a:blip r:embed="rId63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4553578" y="209715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blipFill>
                  <a:blip r:embed="rId64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/>
            <p:cNvCxnSpPr/>
            <p:nvPr/>
          </p:nvCxnSpPr>
          <p:spPr>
            <a:xfrm>
              <a:off x="4573173" y="1805575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378057" y="1809160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blipFill>
                  <a:blip r:embed="rId65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blipFill>
                  <a:blip r:embed="rId66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angle 125"/>
            <p:cNvSpPr/>
            <p:nvPr/>
          </p:nvSpPr>
          <p:spPr>
            <a:xfrm>
              <a:off x="2736146" y="117102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1956470" y="1483259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blipFill>
                  <a:blip r:embed="rId67"/>
                  <a:stretch>
                    <a:fillRect l="-15094" t="-33333" r="-6603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/>
            <p:cNvSpPr/>
            <p:nvPr/>
          </p:nvSpPr>
          <p:spPr>
            <a:xfrm>
              <a:off x="4553568" y="1175081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3658590" y="1478539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blipFill>
                  <a:blip r:embed="rId68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blipFill>
                  <a:blip r:embed="rId69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blipFill>
                  <a:blip r:embed="rId70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blipFill>
                  <a:blip r:embed="rId71"/>
                  <a:stretch>
                    <a:fillRect l="-4808" r="-3846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923790" y="773786"/>
            <a:ext cx="1993835" cy="2529058"/>
            <a:chOff x="5923790" y="773786"/>
            <a:chExt cx="1993835" cy="2529058"/>
          </a:xfrm>
        </p:grpSpPr>
        <p:grpSp>
          <p:nvGrpSpPr>
            <p:cNvPr id="50" name="Group 49"/>
            <p:cNvGrpSpPr/>
            <p:nvPr/>
          </p:nvGrpSpPr>
          <p:grpSpPr>
            <a:xfrm>
              <a:off x="5923790" y="773786"/>
              <a:ext cx="1993835" cy="2529058"/>
              <a:chOff x="5734219" y="1111921"/>
              <a:chExt cx="1993835" cy="25290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784941" y="17771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6610988" y="1319442"/>
                <a:ext cx="212406" cy="4726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834545" y="1908035"/>
                <a:ext cx="0" cy="973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t="-35088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ight Arrow 31"/>
              <p:cNvSpPr/>
              <p:nvPr/>
            </p:nvSpPr>
            <p:spPr>
              <a:xfrm rot="18168707" flipH="1">
                <a:off x="5718978" y="2196009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058583" y="2195864"/>
                <a:ext cx="378671" cy="81044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/>
              <p:cNvGrpSpPr/>
              <p:nvPr/>
            </p:nvGrpSpPr>
            <p:grpSpPr>
              <a:xfrm>
                <a:off x="5734219" y="2930984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51" name="Straight Connector 50"/>
            <p:cNvCxnSpPr/>
            <p:nvPr/>
          </p:nvCxnSpPr>
          <p:spPr>
            <a:xfrm flipV="1">
              <a:off x="7248154" y="1857729"/>
              <a:ext cx="669471" cy="91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49347" y="1512416"/>
              <a:ext cx="341701" cy="70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9638" y="4348"/>
            <a:ext cx="4951859" cy="4188624"/>
            <a:chOff x="379638" y="4348"/>
            <a:chExt cx="4951859" cy="4188624"/>
          </a:xfrm>
        </p:grpSpPr>
        <p:grpSp>
          <p:nvGrpSpPr>
            <p:cNvPr id="125" name="Group 124"/>
            <p:cNvGrpSpPr/>
            <p:nvPr/>
          </p:nvGrpSpPr>
          <p:grpSpPr>
            <a:xfrm>
              <a:off x="570830" y="1016052"/>
              <a:ext cx="4760667" cy="3176920"/>
              <a:chOff x="570830" y="1016052"/>
              <a:chExt cx="4760667" cy="317692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70830" y="1297253"/>
                <a:ext cx="4760667" cy="2895719"/>
                <a:chOff x="554213" y="1297140"/>
                <a:chExt cx="4760667" cy="289571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609065" y="1297140"/>
                  <a:ext cx="4705815" cy="2895719"/>
                  <a:chOff x="609065" y="1297140"/>
                  <a:chExt cx="4705815" cy="2895719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174661" y="1297140"/>
                    <a:ext cx="2239675" cy="2671828"/>
                    <a:chOff x="3289783" y="1798945"/>
                    <a:chExt cx="2239675" cy="2671828"/>
                  </a:xfrm>
                </p:grpSpPr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3289783" y="1798945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3832476" y="2083592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609344" y="2983124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408515" y="4351007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" name="Rectangle 14"/>
                  <p:cNvSpPr/>
                  <p:nvPr/>
                </p:nvSpPr>
                <p:spPr>
                  <a:xfrm>
                    <a:off x="609065" y="4070195"/>
                    <a:ext cx="4705815" cy="12266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54213" y="3139207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Rectangle 22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ectangle 23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61" name="Oval 60"/>
              <p:cNvSpPr/>
              <p:nvPr/>
            </p:nvSpPr>
            <p:spPr>
              <a:xfrm>
                <a:off x="1244600" y="1021781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47095" y="1017677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453002" y="1021781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55497" y="1017677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657992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0487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866394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68889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074796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177291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83198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85693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488052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590547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696454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798949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1" t="22226" r="12722" b="28846"/>
            <a:stretch/>
          </p:blipFill>
          <p:spPr>
            <a:xfrm flipH="1">
              <a:off x="379638" y="4348"/>
              <a:ext cx="3481754" cy="1291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5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89015" y="106822"/>
            <a:ext cx="2170483" cy="3277135"/>
            <a:chOff x="8507789" y="1581444"/>
            <a:chExt cx="2170483" cy="3277135"/>
          </a:xfrm>
        </p:grpSpPr>
        <p:grpSp>
          <p:nvGrpSpPr>
            <p:cNvPr id="12" name="Group 11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622" r="-2432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ight Arrow 20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7469" y="330948"/>
            <a:ext cx="3316786" cy="3019642"/>
            <a:chOff x="377469" y="330948"/>
            <a:chExt cx="3316786" cy="3019642"/>
          </a:xfrm>
        </p:grpSpPr>
        <p:grpSp>
          <p:nvGrpSpPr>
            <p:cNvPr id="46" name="Group 45"/>
            <p:cNvGrpSpPr/>
            <p:nvPr/>
          </p:nvGrpSpPr>
          <p:grpSpPr>
            <a:xfrm>
              <a:off x="635619" y="427852"/>
              <a:ext cx="2776653" cy="2922738"/>
              <a:chOff x="635619" y="427852"/>
              <a:chExt cx="2776653" cy="292273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35619" y="427852"/>
                <a:ext cx="2776653" cy="2922738"/>
                <a:chOff x="1694985" y="1694985"/>
                <a:chExt cx="2776653" cy="2922738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694985" y="1694985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204009" y="2810107"/>
                  <a:ext cx="267629" cy="256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5" idx="1"/>
                </p:cNvCxnSpPr>
                <p:nvPr/>
              </p:nvCxnSpPr>
              <p:spPr>
                <a:xfrm flipH="1">
                  <a:off x="3016404" y="2938346"/>
                  <a:ext cx="11876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944781" y="288062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Arc 1"/>
            <p:cNvSpPr/>
            <p:nvPr/>
          </p:nvSpPr>
          <p:spPr>
            <a:xfrm>
              <a:off x="377469" y="330948"/>
              <a:ext cx="3316786" cy="2680530"/>
            </a:xfrm>
            <a:prstGeom prst="arc">
              <a:avLst>
                <a:gd name="adj1" fmla="val 20461601"/>
                <a:gd name="adj2" fmla="val 8790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65791" y="3485388"/>
            <a:ext cx="3350057" cy="3117641"/>
            <a:chOff x="165791" y="3485388"/>
            <a:chExt cx="3350057" cy="3117641"/>
          </a:xfrm>
        </p:grpSpPr>
        <p:sp>
          <p:nvSpPr>
            <p:cNvPr id="71" name="Oval 70"/>
            <p:cNvSpPr/>
            <p:nvPr/>
          </p:nvSpPr>
          <p:spPr>
            <a:xfrm>
              <a:off x="3041628" y="4779527"/>
              <a:ext cx="317540" cy="30040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5791" y="3485388"/>
              <a:ext cx="3350057" cy="3117641"/>
              <a:chOff x="165791" y="3485388"/>
              <a:chExt cx="3350057" cy="311764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57559" y="3680291"/>
                <a:ext cx="2642839" cy="2922738"/>
                <a:chOff x="557559" y="3680291"/>
                <a:chExt cx="2642839" cy="292273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57559" y="3680291"/>
                  <a:ext cx="2642839" cy="2922738"/>
                  <a:chOff x="1694985" y="1694985"/>
                  <a:chExt cx="2642839" cy="2922738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694985" y="1694985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3016404" y="2938346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/>
                  <p:nvPr/>
                </p:nvSpPr>
                <p:spPr>
                  <a:xfrm>
                    <a:off x="2944781" y="2880624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𝑆𝑖𝑑𝑒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𝑣𝑖𝑒𝑤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 l="-4167" r="-3646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Arc 55"/>
              <p:cNvSpPr/>
              <p:nvPr/>
            </p:nvSpPr>
            <p:spPr>
              <a:xfrm>
                <a:off x="165791" y="3485388"/>
                <a:ext cx="3350057" cy="2761084"/>
              </a:xfrm>
              <a:prstGeom prst="arc">
                <a:avLst>
                  <a:gd name="adj1" fmla="val 20461601"/>
                  <a:gd name="adj2" fmla="val 879025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7247566" y="106822"/>
            <a:ext cx="3126146" cy="3554953"/>
            <a:chOff x="3885872" y="2834991"/>
            <a:chExt cx="3126146" cy="3554953"/>
          </a:xfrm>
        </p:grpSpPr>
        <p:grpSp>
          <p:nvGrpSpPr>
            <p:cNvPr id="104" name="Group 103"/>
            <p:cNvGrpSpPr/>
            <p:nvPr/>
          </p:nvGrpSpPr>
          <p:grpSpPr>
            <a:xfrm>
              <a:off x="3988864" y="2834991"/>
              <a:ext cx="3023154" cy="3554953"/>
              <a:chOff x="4149848" y="3187647"/>
              <a:chExt cx="3023154" cy="355495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149848" y="3583881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5471266" y="3662763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6404149" y="4007330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789329" y="48655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6409158" y="5791738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5459708" y="61447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59708" y="5289247"/>
                <a:ext cx="6892" cy="7121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903238" y="5252509"/>
                <a:ext cx="462086" cy="415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6370473" y="4848481"/>
                <a:ext cx="338590" cy="68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169115" y="3983856"/>
                <a:ext cx="204971" cy="2469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5686" r="-392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385" r="-576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647" r="-588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>
                <a:off x="5527723" y="3655089"/>
                <a:ext cx="1" cy="2543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427404" y="351885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343679" y="387524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728858" y="47795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343678" y="5648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404734" y="601489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476602" y="4828259"/>
                <a:ext cx="948005" cy="9113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5481073" y="3995007"/>
                <a:ext cx="878474" cy="85274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462094" y="4839410"/>
                <a:ext cx="23755" cy="10649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6667" r="-740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8367" t="-30645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/>
              <p:cNvSpPr txBox="1"/>
              <p:nvPr/>
            </p:nvSpPr>
            <p:spPr>
              <a:xfrm>
                <a:off x="6485734" y="3661462"/>
                <a:ext cx="159121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499025" y="3187647"/>
                <a:ext cx="275323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30952" r="-1666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l="-15385" r="-5769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Arc 100"/>
              <p:cNvSpPr/>
              <p:nvPr/>
            </p:nvSpPr>
            <p:spPr>
              <a:xfrm>
                <a:off x="5199879" y="4415789"/>
                <a:ext cx="559398" cy="698548"/>
              </a:xfrm>
              <a:prstGeom prst="arc">
                <a:avLst>
                  <a:gd name="adj1" fmla="val 3020133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/>
              <p:cNvSpPr/>
              <p:nvPr/>
            </p:nvSpPr>
            <p:spPr>
              <a:xfrm>
                <a:off x="5307151" y="4557891"/>
                <a:ext cx="332188" cy="435407"/>
              </a:xfrm>
              <a:prstGeom prst="arc">
                <a:avLst>
                  <a:gd name="adj1" fmla="val 20052260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l="-33333" r="-190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>
              <a:off x="3885872" y="5415608"/>
              <a:ext cx="898789" cy="709995"/>
              <a:chOff x="758520" y="708040"/>
              <a:chExt cx="2596102" cy="2135605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7" name="Rectangle 10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5101818" y="3218070"/>
            <a:ext cx="4290850" cy="3554953"/>
            <a:chOff x="5101818" y="3218070"/>
            <a:chExt cx="4290850" cy="3554953"/>
          </a:xfrm>
        </p:grpSpPr>
        <p:grpSp>
          <p:nvGrpSpPr>
            <p:cNvPr id="167" name="Group 166"/>
            <p:cNvGrpSpPr/>
            <p:nvPr/>
          </p:nvGrpSpPr>
          <p:grpSpPr>
            <a:xfrm>
              <a:off x="5101818" y="3218070"/>
              <a:ext cx="3116859" cy="3554953"/>
              <a:chOff x="5092532" y="3274047"/>
              <a:chExt cx="3116859" cy="3554953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092532" y="3274047"/>
                <a:ext cx="3116859" cy="3554953"/>
                <a:chOff x="5023962" y="3239503"/>
                <a:chExt cx="3116859" cy="3554953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5126954" y="3635737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6448372" y="3714619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7766435" y="49173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H="1">
                  <a:off x="6436814" y="61965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6436814" y="5341103"/>
                  <a:ext cx="6892" cy="712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7347579" y="4900337"/>
                  <a:ext cx="338590" cy="68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blipFill>
                      <a:blip r:embed="rId68"/>
                      <a:stretch>
                        <a:fillRect l="-15686" r="-3922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blipFill>
                      <a:blip r:embed="rId69"/>
                      <a:stretch>
                        <a:fillRect l="-15385" r="-5769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6504829" y="3706945"/>
                  <a:ext cx="1" cy="254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6404510" y="357071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705964" y="483138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81840" y="606675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l="-18367" t="-32787" r="-73469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blipFill>
                      <a:blip r:embed="rId7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blipFill>
                      <a:blip r:embed="rId74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6" name="TextBox 155"/>
                <p:cNvSpPr txBox="1"/>
                <p:nvPr/>
              </p:nvSpPr>
              <p:spPr>
                <a:xfrm>
                  <a:off x="6476131" y="3239503"/>
                  <a:ext cx="275323" cy="317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blipFill>
                      <a:blip r:embed="rId75"/>
                      <a:stretch>
                        <a:fillRect l="-15385" r="-5769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7" name="Group 116"/>
                <p:cNvGrpSpPr/>
                <p:nvPr/>
              </p:nvGrpSpPr>
              <p:grpSpPr>
                <a:xfrm>
                  <a:off x="5023962" y="5820120"/>
                  <a:ext cx="898789" cy="709995"/>
                  <a:chOff x="785815" y="680744"/>
                  <a:chExt cx="2596102" cy="2135605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152538" y="6121539"/>
                  <a:ext cx="63955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64" name="Straight Arrow Connector 163"/>
              <p:cNvCxnSpPr/>
              <p:nvPr/>
            </p:nvCxnSpPr>
            <p:spPr>
              <a:xfrm flipH="1">
                <a:off x="7373191" y="4983770"/>
                <a:ext cx="423954" cy="5323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l="-20290" t="-35714" r="-86957" b="-33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9" name="Right Arrow 168"/>
            <p:cNvSpPr/>
            <p:nvPr/>
          </p:nvSpPr>
          <p:spPr>
            <a:xfrm rot="18397757" flipH="1">
              <a:off x="8229128" y="4917690"/>
              <a:ext cx="861514" cy="117443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blipFill>
                  <a:blip r:embed="rId77"/>
                  <a:stretch>
                    <a:fillRect l="-14545" t="-33333" r="-5818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/>
            <p:cNvCxnSpPr/>
            <p:nvPr/>
          </p:nvCxnSpPr>
          <p:spPr>
            <a:xfrm flipH="1">
              <a:off x="8926222" y="4621376"/>
              <a:ext cx="1" cy="6864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387774" y="5333471"/>
              <a:ext cx="538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blipFill>
                  <a:blip r:embed="rId78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blipFill>
                  <a:blip r:embed="rId79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903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5499" y="497201"/>
            <a:ext cx="2170483" cy="3277135"/>
            <a:chOff x="8507789" y="1581444"/>
            <a:chExt cx="2170483" cy="3277135"/>
          </a:xfrm>
        </p:grpSpPr>
        <p:grpSp>
          <p:nvGrpSpPr>
            <p:cNvPr id="24" name="Group 23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558" t="-32759" r="-86047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ight Arrow 33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079385" y="885003"/>
            <a:ext cx="4061493" cy="3921174"/>
            <a:chOff x="1079385" y="885003"/>
            <a:chExt cx="4061493" cy="3921174"/>
          </a:xfrm>
        </p:grpSpPr>
        <p:grpSp>
          <p:nvGrpSpPr>
            <p:cNvPr id="45" name="Group 44"/>
            <p:cNvGrpSpPr/>
            <p:nvPr/>
          </p:nvGrpSpPr>
          <p:grpSpPr>
            <a:xfrm>
              <a:off x="1293542" y="1182030"/>
              <a:ext cx="3646449" cy="3624147"/>
              <a:chOff x="1293542" y="1182030"/>
              <a:chExt cx="3646449" cy="362414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293542" y="1182030"/>
                <a:ext cx="3646449" cy="3624147"/>
                <a:chOff x="1538868" y="1616927"/>
                <a:chExt cx="3646449" cy="3624147"/>
              </a:xfrm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1538868" y="1616927"/>
                  <a:ext cx="3646449" cy="3624147"/>
                </a:xfrm>
                <a:prstGeom prst="blockArc">
                  <a:avLst>
                    <a:gd name="adj1" fmla="val 10800000"/>
                    <a:gd name="adj2" fmla="val 21571172"/>
                    <a:gd name="adj3" fmla="val 13614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Arc 4"/>
                <p:cNvSpPr/>
                <p:nvPr/>
              </p:nvSpPr>
              <p:spPr>
                <a:xfrm>
                  <a:off x="1806496" y="1856678"/>
                  <a:ext cx="3111192" cy="3144643"/>
                </a:xfrm>
                <a:prstGeom prst="arc">
                  <a:avLst>
                    <a:gd name="adj1" fmla="val 10824154"/>
                    <a:gd name="adj2" fmla="val 21550719"/>
                  </a:avLst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2360171">
                  <a:off x="4259404" y="2030036"/>
                  <a:ext cx="345689" cy="214843"/>
                  <a:chOff x="6795038" y="1125159"/>
                  <a:chExt cx="433826" cy="304053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848593" y="1125159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7090750" y="1125320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6848593" y="1383332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7090750" y="1383493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228864" y="1192477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7228864" y="1310214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6795038" y="1192477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795038" y="1310214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Rectangle 5"/>
                  <p:cNvSpPr/>
                  <p:nvPr/>
                </p:nvSpPr>
                <p:spPr>
                  <a:xfrm>
                    <a:off x="6824546" y="1170878"/>
                    <a:ext cx="390293" cy="21187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3362092" y="2235356"/>
                  <a:ext cx="974412" cy="119364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849298" y="283217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9298" y="2832177"/>
                      <a:ext cx="241540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200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4943" y="3301878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4943" y="3301878"/>
                    <a:ext cx="1105495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6593" r="-384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Arc 45"/>
            <p:cNvSpPr/>
            <p:nvPr/>
          </p:nvSpPr>
          <p:spPr>
            <a:xfrm>
              <a:off x="1079385" y="885003"/>
              <a:ext cx="4061493" cy="3462669"/>
            </a:xfrm>
            <a:prstGeom prst="arc">
              <a:avLst>
                <a:gd name="adj1" fmla="val 17450958"/>
                <a:gd name="adj2" fmla="val 20413314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634858" y="5002024"/>
            <a:ext cx="4912640" cy="1178105"/>
            <a:chOff x="2865863" y="5013576"/>
            <a:chExt cx="4912640" cy="1178105"/>
          </a:xfrm>
        </p:grpSpPr>
        <p:sp>
          <p:nvSpPr>
            <p:cNvPr id="2" name="Right Triangle 1"/>
            <p:cNvSpPr/>
            <p:nvPr/>
          </p:nvSpPr>
          <p:spPr>
            <a:xfrm flipH="1">
              <a:off x="4841755" y="5181359"/>
              <a:ext cx="2936748" cy="1003609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20473929">
              <a:off x="5862880" y="5017071"/>
              <a:ext cx="819913" cy="621315"/>
              <a:chOff x="7349026" y="5492337"/>
              <a:chExt cx="819913" cy="62131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401083" y="5915182"/>
                <a:ext cx="45719" cy="19252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8080725" y="5921126"/>
                <a:ext cx="45719" cy="19252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 Same Side Corner Rectangle 51"/>
              <p:cNvSpPr/>
              <p:nvPr/>
            </p:nvSpPr>
            <p:spPr>
              <a:xfrm>
                <a:off x="7349026" y="5683163"/>
                <a:ext cx="819913" cy="289011"/>
              </a:xfrm>
              <a:prstGeom prst="round2SameRect">
                <a:avLst>
                  <a:gd name="adj1" fmla="val 36859"/>
                  <a:gd name="adj2" fmla="val 0"/>
                </a:avLst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423895" y="5753818"/>
                <a:ext cx="45719" cy="105617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043464" y="5753818"/>
                <a:ext cx="45719" cy="105617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/>
              <p:cNvSpPr/>
              <p:nvPr/>
            </p:nvSpPr>
            <p:spPr>
              <a:xfrm>
                <a:off x="7427423" y="5492337"/>
                <a:ext cx="656783" cy="176262"/>
              </a:xfrm>
              <a:prstGeom prst="trapezoid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16407" y="5792216"/>
                <a:ext cx="215285" cy="97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56479" y="5733965"/>
                <a:ext cx="379310" cy="9948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VD</a:t>
                </a:r>
              </a:p>
              <a:p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12345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15378" y="5793354"/>
                <a:ext cx="45719" cy="4571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Plus 64"/>
              <p:cNvSpPr/>
              <p:nvPr/>
            </p:nvSpPr>
            <p:spPr>
              <a:xfrm>
                <a:off x="7612997" y="5792216"/>
                <a:ext cx="45719" cy="45719"/>
              </a:xfrm>
              <a:prstGeom prst="mathPlus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78049" y="5788881"/>
                <a:ext cx="48100" cy="52387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771154" y="5772297"/>
                <a:ext cx="59758" cy="45719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680819" y="588390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819" y="5883904"/>
                  <a:ext cx="222304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/>
            <p:nvPr/>
          </p:nvCxnSpPr>
          <p:spPr>
            <a:xfrm>
              <a:off x="2865863" y="5374266"/>
              <a:ext cx="2973914" cy="4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318570" y="501357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570" y="5013576"/>
                  <a:ext cx="241540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9122960" y="3557386"/>
            <a:ext cx="2257498" cy="3057192"/>
            <a:chOff x="9122960" y="3557386"/>
            <a:chExt cx="2257498" cy="3057192"/>
          </a:xfrm>
        </p:grpSpPr>
        <p:grpSp>
          <p:nvGrpSpPr>
            <p:cNvPr id="103" name="Group 102"/>
            <p:cNvGrpSpPr/>
            <p:nvPr/>
          </p:nvGrpSpPr>
          <p:grpSpPr>
            <a:xfrm>
              <a:off x="9122960" y="3557386"/>
              <a:ext cx="1897613" cy="3057192"/>
              <a:chOff x="9122960" y="3557386"/>
              <a:chExt cx="1897613" cy="3057192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9122960" y="3557386"/>
                <a:ext cx="1897613" cy="3057192"/>
                <a:chOff x="8558589" y="1940914"/>
                <a:chExt cx="1897613" cy="3057192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9986883" y="3321986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H="1">
                  <a:off x="9545682" y="3419706"/>
                  <a:ext cx="441523" cy="3012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10040393" y="3435406"/>
                  <a:ext cx="7135" cy="7966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9546003" y="2546408"/>
                  <a:ext cx="501351" cy="814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l="-29545" t="-32759" r="-84091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930" r="-18605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ight Arrow 83"/>
                <p:cNvSpPr/>
                <p:nvPr/>
              </p:nvSpPr>
              <p:spPr>
                <a:xfrm flipH="1">
                  <a:off x="9625454" y="2274905"/>
                  <a:ext cx="606575" cy="107622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3793" t="-33333" r="-56897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/>
                <p:cNvGrpSpPr/>
                <p:nvPr/>
              </p:nvGrpSpPr>
              <p:grpSpPr>
                <a:xfrm rot="21415886">
                  <a:off x="8558589" y="4017294"/>
                  <a:ext cx="903735" cy="980812"/>
                  <a:chOff x="-195155" y="509392"/>
                  <a:chExt cx="2610391" cy="2950201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-195155" y="509392"/>
                    <a:ext cx="2610391" cy="2950201"/>
                    <a:chOff x="-167860" y="482096"/>
                    <a:chExt cx="2610391" cy="2950201"/>
                  </a:xfrm>
                </p:grpSpPr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rot="184114" flipH="1" flipV="1">
                      <a:off x="1547188" y="664938"/>
                      <a:ext cx="17631" cy="18761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rot="184114" flipH="1">
                      <a:off x="-167860" y="2488544"/>
                      <a:ext cx="1675960" cy="447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  <a:blipFill>
                          <a:blip r:embed="rId4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Rectangle 2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 r="-29268" b="-47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  <a:blipFill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8" name="Rectangle 8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10619238" y="4272757"/>
                <a:ext cx="10727" cy="7542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Connector 99"/>
              <p:cNvCxnSpPr/>
              <p:nvPr/>
            </p:nvCxnSpPr>
            <p:spPr>
              <a:xfrm flipV="1">
                <a:off x="9934411" y="4989952"/>
                <a:ext cx="608905" cy="74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073" r="-14634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10672197" y="4678810"/>
              <a:ext cx="468141" cy="29877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blipFill>
                  <a:blip r:embed="rId56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50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846529" y="1718927"/>
            <a:ext cx="5882513" cy="3593927"/>
            <a:chOff x="1846529" y="1718927"/>
            <a:chExt cx="5882513" cy="3593927"/>
          </a:xfrm>
        </p:grpSpPr>
        <p:grpSp>
          <p:nvGrpSpPr>
            <p:cNvPr id="46" name="Group 45"/>
            <p:cNvGrpSpPr/>
            <p:nvPr/>
          </p:nvGrpSpPr>
          <p:grpSpPr>
            <a:xfrm>
              <a:off x="1846529" y="2122482"/>
              <a:ext cx="5882513" cy="3190372"/>
              <a:chOff x="1846529" y="2122482"/>
              <a:chExt cx="5882513" cy="319037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277515" y="2255662"/>
                <a:ext cx="2010296" cy="3057192"/>
                <a:chOff x="8507789" y="1581444"/>
                <a:chExt cx="2010296" cy="305719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8507789" y="1581444"/>
                  <a:ext cx="1897613" cy="3057192"/>
                  <a:chOff x="8558589" y="1940914"/>
                  <a:chExt cx="1897613" cy="3057192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986883" y="332198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Arrow Connector 5"/>
                  <p:cNvCxnSpPr/>
                  <p:nvPr/>
                </p:nvCxnSpPr>
                <p:spPr>
                  <a:xfrm flipH="1">
                    <a:off x="9412116" y="3371687"/>
                    <a:ext cx="575410" cy="562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/>
                  <p:cNvCxnSpPr/>
                  <p:nvPr/>
                </p:nvCxnSpPr>
                <p:spPr>
                  <a:xfrm flipH="1">
                    <a:off x="10040393" y="3435406"/>
                    <a:ext cx="7135" cy="79660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H="1" flipV="1">
                    <a:off x="10046515" y="2545106"/>
                    <a:ext cx="3748" cy="769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558" t="-32759" r="-86047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18000" t="-30645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9625454" y="2274905"/>
                    <a:ext cx="606575" cy="107622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13793" t="-33333" r="-56897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4" name="Group 13"/>
                  <p:cNvGrpSpPr/>
                  <p:nvPr/>
                </p:nvGrpSpPr>
                <p:grpSpPr>
                  <a:xfrm rot="21415886">
                    <a:off x="8558589" y="4017294"/>
                    <a:ext cx="903735" cy="980812"/>
                    <a:chOff x="-195155" y="509392"/>
                    <a:chExt cx="2610391" cy="295020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-195155" y="509392"/>
                      <a:ext cx="2610391" cy="2950201"/>
                      <a:chOff x="-167860" y="482096"/>
                      <a:chExt cx="2610391" cy="2950201"/>
                    </a:xfrm>
                  </p:grpSpPr>
                  <p:cxnSp>
                    <p:nvCxnSpPr>
                      <p:cNvPr id="17" name="Straight Arrow Connector 16"/>
                      <p:cNvCxnSpPr/>
                      <p:nvPr/>
                    </p:nvCxnSpPr>
                    <p:spPr>
                      <a:xfrm rot="184114" flipH="1" flipV="1">
                        <a:off x="1544470" y="717758"/>
                        <a:ext cx="17631" cy="1876197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Arrow Connector 17"/>
                      <p:cNvCxnSpPr/>
                      <p:nvPr/>
                    </p:nvCxnSpPr>
                    <p:spPr>
                      <a:xfrm rot="184114" flipH="1">
                        <a:off x="-167860" y="2488544"/>
                        <a:ext cx="1675960" cy="447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" name="Rectangle 18"/>
                          <p:cNvSpPr/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" name="Rectangle 2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  <a:blipFill>
                            <a:blip r:embed="rId4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Rectangle 2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  <a:blipFill>
                            <a:blip r:embed="rId46"/>
                            <a:stretch>
                              <a:fillRect r="-29268" b="-476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" name="Rectangle 20"/>
                          <p:cNvSpPr/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Rectangle 2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  <a:blipFill>
                            <a:blip r:embed="rId4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𝐺𝑟𝑜𝑢𝑛𝑑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 l="-6494" r="-4545"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 43"/>
              <p:cNvGrpSpPr/>
              <p:nvPr/>
            </p:nvGrpSpPr>
            <p:grpSpPr>
              <a:xfrm>
                <a:off x="5815016" y="2859854"/>
                <a:ext cx="1914026" cy="2289936"/>
                <a:chOff x="6270408" y="2859854"/>
                <a:chExt cx="1914026" cy="228993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270408" y="2859854"/>
                  <a:ext cx="1442221" cy="2289936"/>
                  <a:chOff x="8963181" y="2185636"/>
                  <a:chExt cx="1442221" cy="2289936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8963181" y="2185636"/>
                    <a:ext cx="1442221" cy="1960441"/>
                    <a:chOff x="9013981" y="2545106"/>
                    <a:chExt cx="1442221" cy="196044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9986883" y="332198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 flipH="1">
                      <a:off x="9412116" y="3371687"/>
                      <a:ext cx="575410" cy="56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H="1">
                      <a:off x="10040393" y="3435406"/>
                      <a:ext cx="7135" cy="79660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H="1" flipV="1">
                      <a:off x="10046515" y="2545106"/>
                      <a:ext cx="3748" cy="7697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558" t="-32759" r="-86047" b="-3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0930" r="-18605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TextBox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 l="-18000" t="-30645" r="-70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6" name="Rectangle 35"/>
                    <p:cNvSpPr/>
                    <p:nvPr/>
                  </p:nvSpPr>
                  <p:spPr>
                    <a:xfrm rot="21415886">
                      <a:off x="9013981" y="4382761"/>
                      <a:ext cx="63955" cy="12278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𝐶𝑎𝑟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blipFill rotWithShape="0">
                        <a:blip r:embed="rId49"/>
                        <a:stretch>
                          <a:fillRect l="-11111" r="-9877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7295733" y="3698155"/>
                  <a:ext cx="575410" cy="56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871143" y="3278140"/>
                      <a:ext cx="3132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1143" y="3278140"/>
                      <a:ext cx="313291" cy="345159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 l="-15385" t="-35714" r="-67308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09" t="6781" r="52391" b="32139"/>
              <a:stretch/>
            </p:blipFill>
            <p:spPr>
              <a:xfrm>
                <a:off x="1846529" y="2122482"/>
                <a:ext cx="1651220" cy="2763363"/>
              </a:xfrm>
              <a:prstGeom prst="rect">
                <a:avLst/>
              </a:prstGeom>
            </p:spPr>
          </p:pic>
        </p:grpSp>
        <p:sp>
          <p:nvSpPr>
            <p:cNvPr id="47" name="Right Arrow 46"/>
            <p:cNvSpPr/>
            <p:nvPr/>
          </p:nvSpPr>
          <p:spPr>
            <a:xfrm flipH="1">
              <a:off x="2245949" y="205291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12069" t="-36000" r="-5862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417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8959</TotalTime>
  <Words>450</Words>
  <Application>Microsoft Macintosh PowerPoint</Application>
  <PresentationFormat>Widescreen</PresentationFormat>
  <Paragraphs>164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160</cp:revision>
  <dcterms:created xsi:type="dcterms:W3CDTF">2017-07-11T12:03:09Z</dcterms:created>
  <dcterms:modified xsi:type="dcterms:W3CDTF">2018-06-20T21:19:20Z</dcterms:modified>
</cp:coreProperties>
</file>