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24"/>
    <p:restoredTop sz="55685" autoAdjust="0"/>
  </p:normalViewPr>
  <p:slideViewPr>
    <p:cSldViewPr snapToGrid="0">
      <p:cViewPr varScale="1">
        <p:scale>
          <a:sx n="110" d="100"/>
          <a:sy n="110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49" Type="http://schemas.openxmlformats.org/officeDocument/2006/relationships/image" Target="../media/image45.png"/><Relationship Id="rId50" Type="http://schemas.openxmlformats.org/officeDocument/2006/relationships/image" Target="../media/image46.png"/><Relationship Id="rId52" Type="http://schemas.openxmlformats.org/officeDocument/2006/relationships/image" Target="../media/image48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2" Type="http://schemas.openxmlformats.org/officeDocument/2006/relationships/image" Target="../media/image49.png"/><Relationship Id="rId43" Type="http://schemas.openxmlformats.org/officeDocument/2006/relationships/image" Target="../media/image50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30" Type="http://schemas.openxmlformats.org/officeDocument/2006/relationships/image" Target="../media/image34.png"/><Relationship Id="rId31" Type="http://schemas.openxmlformats.org/officeDocument/2006/relationships/image" Target="../media/image35.png"/><Relationship Id="rId32" Type="http://schemas.openxmlformats.org/officeDocument/2006/relationships/image" Target="../media/image36.png"/><Relationship Id="rId33" Type="http://schemas.openxmlformats.org/officeDocument/2006/relationships/image" Target="../media/image37.png"/><Relationship Id="rId34" Type="http://schemas.openxmlformats.org/officeDocument/2006/relationships/image" Target="../media/image38.png"/><Relationship Id="rId35" Type="http://schemas.openxmlformats.org/officeDocument/2006/relationships/image" Target="../media/image39.png"/><Relationship Id="rId36" Type="http://schemas.openxmlformats.org/officeDocument/2006/relationships/image" Target="../media/image40.png"/><Relationship Id="rId37" Type="http://schemas.openxmlformats.org/officeDocument/2006/relationships/image" Target="../media/image41.png"/><Relationship Id="rId38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" Type="http://schemas.openxmlformats.org/officeDocument/2006/relationships/image" Target="../media/image11.png"/><Relationship Id="rId39" Type="http://schemas.openxmlformats.org/officeDocument/2006/relationships/image" Target="../media/image43.png"/><Relationship Id="rId40" Type="http://schemas.openxmlformats.org/officeDocument/2006/relationships/image" Target="../media/image44.png"/><Relationship Id="rId4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42" Type="http://schemas.openxmlformats.org/officeDocument/2006/relationships/image" Target="../media/image67.png"/><Relationship Id="rId43" Type="http://schemas.openxmlformats.org/officeDocument/2006/relationships/image" Target="../media/image68.png"/><Relationship Id="rId44" Type="http://schemas.openxmlformats.org/officeDocument/2006/relationships/image" Target="../media/image69.png"/><Relationship Id="rId45" Type="http://schemas.openxmlformats.org/officeDocument/2006/relationships/image" Target="../media/image70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1.png"/><Relationship Id="rId31" Type="http://schemas.openxmlformats.org/officeDocument/2006/relationships/image" Target="../media/image17.png"/><Relationship Id="rId32" Type="http://schemas.openxmlformats.org/officeDocument/2006/relationships/image" Target="../media/image18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image" Target="../media/image59.png"/><Relationship Id="rId38" Type="http://schemas.openxmlformats.org/officeDocument/2006/relationships/image" Target="../media/image60.png"/><Relationship Id="rId3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40" Type="http://schemas.openxmlformats.org/officeDocument/2006/relationships/image" Target="../media/image65.png"/><Relationship Id="rId41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80.png"/><Relationship Id="rId43" Type="http://schemas.openxmlformats.org/officeDocument/2006/relationships/image" Target="../media/image81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71.png"/><Relationship Id="rId31" Type="http://schemas.openxmlformats.org/officeDocument/2006/relationships/image" Target="../media/image72.png"/><Relationship Id="rId32" Type="http://schemas.openxmlformats.org/officeDocument/2006/relationships/image" Target="../media/image73.png"/><Relationship Id="rId33" Type="http://schemas.openxmlformats.org/officeDocument/2006/relationships/image" Target="../media/image74.png"/><Relationship Id="rId34" Type="http://schemas.openxmlformats.org/officeDocument/2006/relationships/image" Target="../media/image75.png"/><Relationship Id="rId35" Type="http://schemas.openxmlformats.org/officeDocument/2006/relationships/image" Target="../media/image76.png"/><Relationship Id="rId36" Type="http://schemas.openxmlformats.org/officeDocument/2006/relationships/image" Target="../media/image11.png"/><Relationship Id="rId37" Type="http://schemas.openxmlformats.org/officeDocument/2006/relationships/image" Target="../media/image17.png"/><Relationship Id="rId38" Type="http://schemas.openxmlformats.org/officeDocument/2006/relationships/image" Target="../media/image18.png"/><Relationship Id="rId3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0.png"/><Relationship Id="rId3" Type="http://schemas.openxmlformats.org/officeDocument/2006/relationships/image" Target="../media/image690.png"/><Relationship Id="rId4" Type="http://schemas.openxmlformats.org/officeDocument/2006/relationships/image" Target="../media/image700.png"/><Relationship Id="rId40" Type="http://schemas.openxmlformats.org/officeDocument/2006/relationships/image" Target="../media/image78.png"/><Relationship Id="rId41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77047" y="283949"/>
            <a:ext cx="4031829" cy="2345505"/>
            <a:chOff x="744676" y="585032"/>
            <a:chExt cx="4031829" cy="2345505"/>
          </a:xfrm>
        </p:grpSpPr>
        <p:grpSp>
          <p:nvGrpSpPr>
            <p:cNvPr id="26" name="Group 25"/>
            <p:cNvGrpSpPr/>
            <p:nvPr/>
          </p:nvGrpSpPr>
          <p:grpSpPr>
            <a:xfrm>
              <a:off x="744676" y="1097184"/>
              <a:ext cx="4031829" cy="1833353"/>
              <a:chOff x="923095" y="2167701"/>
              <a:chExt cx="4031829" cy="18333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99058" y="2932955"/>
                <a:ext cx="3746810" cy="18956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7717" y="2326592"/>
                <a:ext cx="657922" cy="602166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923095" y="3442520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930479" y="2638827"/>
                <a:ext cx="60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18" idx="0"/>
              </p:cNvCxnSpPr>
              <p:nvPr/>
            </p:nvCxnSpPr>
            <p:spPr>
              <a:xfrm>
                <a:off x="1523951" y="2928758"/>
                <a:ext cx="11151" cy="58335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9" idx="0"/>
              </p:cNvCxnSpPr>
              <p:nvPr/>
            </p:nvCxnSpPr>
            <p:spPr>
              <a:xfrm>
                <a:off x="3349034" y="2931093"/>
                <a:ext cx="0" cy="5810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434" r="-3774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1523952" y="3244478"/>
                <a:ext cx="182508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15" r="-491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1329469" y="947854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84431" y="3661601"/>
            <a:ext cx="7505984" cy="2367807"/>
            <a:chOff x="1046996" y="3772818"/>
            <a:chExt cx="7505984" cy="2367807"/>
          </a:xfrm>
        </p:grpSpPr>
        <p:sp>
          <p:nvSpPr>
            <p:cNvPr id="33" name="Rectangle 32"/>
            <p:cNvSpPr/>
            <p:nvPr/>
          </p:nvSpPr>
          <p:spPr>
            <a:xfrm>
              <a:off x="1222958" y="5072527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1618" y="446616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46996" y="5582091"/>
              <a:ext cx="7505984" cy="558534"/>
              <a:chOff x="919312" y="3331012"/>
              <a:chExt cx="7505984" cy="5585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1054380" y="4778398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39" idx="0"/>
            </p:cNvCxnSpPr>
            <p:nvPr/>
          </p:nvCxnSpPr>
          <p:spPr>
            <a:xfrm>
              <a:off x="1647852" y="5068329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72935" y="5092966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1647853" y="5384049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1631789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3462637" y="540168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5280464" y="539701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300059" y="5105434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04943" y="5109019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3463032" y="447088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683356" y="4783118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blipFill>
                  <a:blip r:embed="rId20"/>
                  <a:stretch>
                    <a:fillRect l="-15385" t="-33333" r="-69231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5280454" y="4474940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385476" y="4778398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blipFill>
                  <a:blip r:embed="rId21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>
              <a:off x="345687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blipFill>
                  <a:blip r:embed="rId22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>
              <a:off x="527986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blipFill>
                  <a:blip r:embed="rId23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8397745" y="2954862"/>
            <a:ext cx="3159937" cy="2478188"/>
            <a:chOff x="957865" y="3767038"/>
            <a:chExt cx="3159937" cy="2478188"/>
          </a:xfrm>
        </p:grpSpPr>
        <p:grpSp>
          <p:nvGrpSpPr>
            <p:cNvPr id="89" name="Group 88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13" name="Freeform 112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Freeform 105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Rectangle 94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1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80693" y="338770"/>
            <a:ext cx="4031829" cy="2634394"/>
            <a:chOff x="6380410" y="327618"/>
            <a:chExt cx="4031829" cy="2634394"/>
          </a:xfrm>
        </p:grpSpPr>
        <p:grpSp>
          <p:nvGrpSpPr>
            <p:cNvPr id="82" name="Group 81"/>
            <p:cNvGrpSpPr/>
            <p:nvPr/>
          </p:nvGrpSpPr>
          <p:grpSpPr>
            <a:xfrm>
              <a:off x="6380410" y="626354"/>
              <a:ext cx="4031829" cy="2335658"/>
              <a:chOff x="5672271" y="170059"/>
              <a:chExt cx="4031829" cy="233565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672271" y="170059"/>
                <a:ext cx="4031829" cy="2335658"/>
                <a:chOff x="744676" y="594879"/>
                <a:chExt cx="4031829" cy="2335658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744676" y="1075899"/>
                  <a:ext cx="4031829" cy="1854638"/>
                  <a:chOff x="923095" y="2146416"/>
                  <a:chExt cx="4031829" cy="1854638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1099058" y="2932955"/>
                    <a:ext cx="3746810" cy="189569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527717" y="232659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923095" y="3442520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4" name="Rectangle 8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" name="TextBox 120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5" name="TextBox 8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 l="-25714" r="-22857"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V="1">
                    <a:off x="2208738" y="2291438"/>
                    <a:ext cx="664516" cy="3362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>
                    <a:endCxn id="114" idx="0"/>
                  </p:cNvCxnSpPr>
                  <p:nvPr/>
                </p:nvCxnSpPr>
                <p:spPr>
                  <a:xfrm>
                    <a:off x="1523951" y="2928758"/>
                    <a:ext cx="11151" cy="5833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>
                    <a:endCxn id="115" idx="0"/>
                  </p:cNvCxnSpPr>
                  <p:nvPr/>
                </p:nvCxnSpPr>
                <p:spPr>
                  <a:xfrm>
                    <a:off x="3349034" y="2931093"/>
                    <a:ext cx="0" cy="5810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7407" r="-5556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7547" r="-3774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1523952" y="3244478"/>
                    <a:ext cx="182508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5000" r="-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/>
                      <p:cNvSpPr txBox="1"/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513" t="-35714" r="-92308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1329469" y="947854"/>
                  <a:ext cx="182508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3684" t="-34483" r="-92105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/>
              <p:nvPr/>
            </p:nvCxnSpPr>
            <p:spPr>
              <a:xfrm flipV="1">
                <a:off x="6934815" y="1131773"/>
                <a:ext cx="1147331" cy="1171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>
              <a:stCxn id="109" idx="3"/>
              <a:endCxn id="102" idx="2"/>
            </p:cNvCxnSpPr>
            <p:nvPr/>
          </p:nvCxnSpPr>
          <p:spPr>
            <a:xfrm flipV="1">
              <a:off x="7642954" y="1585969"/>
              <a:ext cx="699538" cy="26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blipFill>
                  <a:blip r:embed="rId32"/>
                  <a:stretch>
                    <a:fillRect l="-16327" r="-1020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8342492" y="327618"/>
              <a:ext cx="427452" cy="6559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981735" y="327618"/>
              <a:ext cx="1348834" cy="65591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96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57807" y="3652083"/>
            <a:ext cx="2944385" cy="2690702"/>
            <a:chOff x="2653760" y="3718990"/>
            <a:chExt cx="2944385" cy="2690702"/>
          </a:xfrm>
        </p:grpSpPr>
        <p:sp>
          <p:nvSpPr>
            <p:cNvPr id="123" name="Oval 122"/>
            <p:cNvSpPr/>
            <p:nvPr/>
          </p:nvSpPr>
          <p:spPr>
            <a:xfrm>
              <a:off x="3346905" y="568350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653760" y="4263376"/>
              <a:ext cx="2224718" cy="2146316"/>
              <a:chOff x="1129904" y="708040"/>
              <a:chExt cx="2224718" cy="214631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Rectangle 12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5093930" y="3940199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23" idx="6"/>
            </p:cNvCxnSpPr>
            <p:nvPr/>
          </p:nvCxnSpPr>
          <p:spPr>
            <a:xfrm flipV="1">
              <a:off x="3467848" y="5539350"/>
              <a:ext cx="926388" cy="2040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4203466" y="4434467"/>
              <a:ext cx="174596" cy="1118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132" idx="2"/>
            </p:cNvCxnSpPr>
            <p:nvPr/>
          </p:nvCxnSpPr>
          <p:spPr>
            <a:xfrm flipV="1">
              <a:off x="4203466" y="4000082"/>
              <a:ext cx="890464" cy="4463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blipFill>
                  <a:blip r:embed="rId34"/>
                  <a:stretch>
                    <a:fillRect l="-16667" t="-32759" r="-64815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6071" t="-32759" r="-62500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6364" t="-32759" r="-63636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V="1">
              <a:off x="3447264" y="4680479"/>
              <a:ext cx="482263" cy="6016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blipFill>
                  <a:blip r:embed="rId37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/>
          <p:cNvGrpSpPr/>
          <p:nvPr/>
        </p:nvGrpSpPr>
        <p:grpSpPr>
          <a:xfrm>
            <a:off x="5377720" y="2901966"/>
            <a:ext cx="3724438" cy="3076526"/>
            <a:chOff x="5377720" y="2901966"/>
            <a:chExt cx="3724438" cy="3076526"/>
          </a:xfrm>
        </p:grpSpPr>
        <p:grpSp>
          <p:nvGrpSpPr>
            <p:cNvPr id="171" name="Group 170"/>
            <p:cNvGrpSpPr/>
            <p:nvPr/>
          </p:nvGrpSpPr>
          <p:grpSpPr>
            <a:xfrm>
              <a:off x="5377720" y="2901966"/>
              <a:ext cx="3724438" cy="3076526"/>
              <a:chOff x="5334774" y="1989690"/>
              <a:chExt cx="3724438" cy="3076526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6035947" y="42957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5334774" y="2919900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7857146" y="246584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4598" r="-804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TextBox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3209" r="-641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Connector 75"/>
              <p:cNvCxnSpPr>
                <a:stCxn id="140" idx="0"/>
              </p:cNvCxnSpPr>
              <p:nvPr/>
            </p:nvCxnSpPr>
            <p:spPr>
              <a:xfrm flipH="1" flipV="1">
                <a:off x="6095329" y="2510228"/>
                <a:ext cx="1090" cy="17855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42" idx="2"/>
              </p:cNvCxnSpPr>
              <p:nvPr/>
            </p:nvCxnSpPr>
            <p:spPr>
              <a:xfrm flipH="1" flipV="1">
                <a:off x="6096419" y="2510228"/>
                <a:ext cx="1760727" cy="155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9848" r="-606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Straight Connector 162"/>
              <p:cNvCxnSpPr>
                <a:stCxn id="140" idx="7"/>
                <a:endCxn id="142" idx="3"/>
              </p:cNvCxnSpPr>
              <p:nvPr/>
            </p:nvCxnSpPr>
            <p:spPr>
              <a:xfrm flipV="1">
                <a:off x="6139178" y="2568072"/>
                <a:ext cx="1735680" cy="174524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9848" r="-606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Rectangle 171"/>
            <p:cNvSpPr/>
            <p:nvPr/>
          </p:nvSpPr>
          <p:spPr>
            <a:xfrm>
              <a:off x="6138275" y="3426577"/>
              <a:ext cx="167268" cy="139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26708" y="420771"/>
            <a:ext cx="5762580" cy="3177354"/>
            <a:chOff x="437498" y="610342"/>
            <a:chExt cx="5762580" cy="3177354"/>
          </a:xfrm>
        </p:grpSpPr>
        <p:sp>
          <p:nvSpPr>
            <p:cNvPr id="35" name="Rectangle 34"/>
            <p:cNvSpPr/>
            <p:nvPr/>
          </p:nvSpPr>
          <p:spPr>
            <a:xfrm>
              <a:off x="3445727" y="836339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45727" y="1237786"/>
              <a:ext cx="2609385" cy="2341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6183" y="2234890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4831267" y="2234891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59727" y="3133493"/>
              <a:ext cx="5040351" cy="1115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93541" y="2754350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538868" y="1057508"/>
              <a:ext cx="2141034" cy="188641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1543979" y="1066800"/>
              <a:ext cx="15797" cy="185853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38868" y="1066800"/>
              <a:ext cx="21410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604158" y="2280424"/>
                  <a:ext cx="8026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158" y="2280424"/>
                  <a:ext cx="8026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687" r="-61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559776" y="610342"/>
                  <a:ext cx="8026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776" y="610342"/>
                  <a:ext cx="80265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0687" r="-610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V="1">
              <a:off x="1527716" y="3423425"/>
              <a:ext cx="2152186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062760" y="1215482"/>
              <a:ext cx="13010" cy="19180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132501" y="2054053"/>
                  <a:ext cx="263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501" y="2054053"/>
                  <a:ext cx="26398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97786" y="3479919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786" y="3479919"/>
                  <a:ext cx="21204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437498" y="2754350"/>
              <a:ext cx="898789" cy="709995"/>
              <a:chOff x="758520" y="708040"/>
              <a:chExt cx="2596102" cy="2135605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0" name="Rectangle 4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603160" y="3935497"/>
            <a:ext cx="3765225" cy="2488590"/>
            <a:chOff x="603160" y="3935497"/>
            <a:chExt cx="3765225" cy="2488590"/>
          </a:xfrm>
        </p:grpSpPr>
        <p:grpSp>
          <p:nvGrpSpPr>
            <p:cNvPr id="65" name="Group 64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68" name="Straight Arrow Connector 6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7" name="Rectangle 6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304693" y="4337824"/>
              <a:ext cx="1828800" cy="1304693"/>
            </a:xfrm>
            <a:custGeom>
              <a:avLst/>
              <a:gdLst>
                <a:gd name="connsiteX0" fmla="*/ 0 w 1828800"/>
                <a:gd name="connsiteY0" fmla="*/ 1304693 h 1304693"/>
                <a:gd name="connsiteX1" fmla="*/ 457200 w 1828800"/>
                <a:gd name="connsiteY1" fmla="*/ 468352 h 1304693"/>
                <a:gd name="connsiteX2" fmla="*/ 1828800 w 1828800"/>
                <a:gd name="connsiteY2" fmla="*/ 0 h 130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1304693">
                  <a:moveTo>
                    <a:pt x="0" y="1304693"/>
                  </a:moveTo>
                  <a:cubicBezTo>
                    <a:pt x="76200" y="995247"/>
                    <a:pt x="152400" y="685801"/>
                    <a:pt x="457200" y="468352"/>
                  </a:cubicBezTo>
                  <a:cubicBezTo>
                    <a:pt x="762000" y="250903"/>
                    <a:pt x="1243361" y="31595"/>
                    <a:pt x="182880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5202" r="-867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660" r="-58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>
              <a:off x="1393084" y="5347392"/>
              <a:ext cx="47903" cy="3152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573982" y="4955018"/>
              <a:ext cx="243534" cy="640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988771" y="4641569"/>
              <a:ext cx="486733" cy="7790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530219" y="4452825"/>
              <a:ext cx="436005" cy="3017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9574" t="-35714" r="-48936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6886111" y="601520"/>
            <a:ext cx="3892172" cy="2694066"/>
            <a:chOff x="6610407" y="3529626"/>
            <a:chExt cx="3892172" cy="2694066"/>
          </a:xfrm>
        </p:grpSpPr>
        <p:grpSp>
          <p:nvGrpSpPr>
            <p:cNvPr id="114" name="Group 113"/>
            <p:cNvGrpSpPr/>
            <p:nvPr/>
          </p:nvGrpSpPr>
          <p:grpSpPr>
            <a:xfrm>
              <a:off x="6610407" y="3529626"/>
              <a:ext cx="3892172" cy="2682889"/>
              <a:chOff x="6610407" y="3529626"/>
              <a:chExt cx="3892172" cy="2682889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987390" y="4066199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1" name="Rectangle 10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6610407" y="4002763"/>
                <a:ext cx="2383505" cy="1201922"/>
              </a:xfrm>
              <a:custGeom>
                <a:avLst/>
                <a:gdLst>
                  <a:gd name="connsiteX0" fmla="*/ 0 w 2241395"/>
                  <a:gd name="connsiteY0" fmla="*/ 836341 h 1201922"/>
                  <a:gd name="connsiteX1" fmla="*/ 892097 w 2241395"/>
                  <a:gd name="connsiteY1" fmla="*/ 1159727 h 1201922"/>
                  <a:gd name="connsiteX2" fmla="*/ 2241395 w 2241395"/>
                  <a:gd name="connsiteY2" fmla="*/ 0 h 1201922"/>
                  <a:gd name="connsiteX3" fmla="*/ 2241395 w 2241395"/>
                  <a:gd name="connsiteY3" fmla="*/ 0 h 120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1395" h="1201922">
                    <a:moveTo>
                      <a:pt x="0" y="836341"/>
                    </a:moveTo>
                    <a:cubicBezTo>
                      <a:pt x="259265" y="1067729"/>
                      <a:pt x="518531" y="1299117"/>
                      <a:pt x="892097" y="1159727"/>
                    </a:cubicBezTo>
                    <a:cubicBezTo>
                      <a:pt x="1265663" y="1020337"/>
                      <a:pt x="2241395" y="0"/>
                      <a:pt x="2241395" y="0"/>
                    </a:cubicBezTo>
                    <a:lnTo>
                      <a:pt x="22413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293986" y="512435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545931" y="432768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555" r="-474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5839" r="-948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740" r="-685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5" name="Straight Connector 114"/>
            <p:cNvCxnSpPr/>
            <p:nvPr/>
          </p:nvCxnSpPr>
          <p:spPr>
            <a:xfrm>
              <a:off x="8602636" y="4387571"/>
              <a:ext cx="3766" cy="153816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7547" r="-377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/>
          <p:cNvGrpSpPr/>
          <p:nvPr/>
        </p:nvGrpSpPr>
        <p:grpSpPr>
          <a:xfrm>
            <a:off x="9648613" y="4579709"/>
            <a:ext cx="1877300" cy="980789"/>
            <a:chOff x="7264228" y="4572238"/>
            <a:chExt cx="1877300" cy="980789"/>
          </a:xfrm>
        </p:grpSpPr>
        <p:sp>
          <p:nvSpPr>
            <p:cNvPr id="119" name="Freeform 118"/>
            <p:cNvSpPr/>
            <p:nvPr/>
          </p:nvSpPr>
          <p:spPr>
            <a:xfrm rot="20091346">
              <a:off x="7264228" y="4750186"/>
              <a:ext cx="1494999" cy="427416"/>
            </a:xfrm>
            <a:custGeom>
              <a:avLst/>
              <a:gdLst>
                <a:gd name="connsiteX0" fmla="*/ 0 w 3241678"/>
                <a:gd name="connsiteY0" fmla="*/ 848932 h 899227"/>
                <a:gd name="connsiteX1" fmla="*/ 1628078 w 3241678"/>
                <a:gd name="connsiteY1" fmla="*/ 815478 h 899227"/>
                <a:gd name="connsiteX2" fmla="*/ 3100039 w 3241678"/>
                <a:gd name="connsiteY2" fmla="*/ 68346 h 899227"/>
                <a:gd name="connsiteX3" fmla="*/ 3100039 w 3241678"/>
                <a:gd name="connsiteY3" fmla="*/ 79498 h 89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678" h="899227">
                  <a:moveTo>
                    <a:pt x="0" y="848932"/>
                  </a:moveTo>
                  <a:cubicBezTo>
                    <a:pt x="555702" y="897254"/>
                    <a:pt x="1111405" y="945576"/>
                    <a:pt x="1628078" y="815478"/>
                  </a:cubicBezTo>
                  <a:cubicBezTo>
                    <a:pt x="2144751" y="685380"/>
                    <a:pt x="3100039" y="68346"/>
                    <a:pt x="3100039" y="68346"/>
                  </a:cubicBezTo>
                  <a:cubicBezTo>
                    <a:pt x="3345366" y="-54317"/>
                    <a:pt x="3222702" y="12590"/>
                    <a:pt x="3100039" y="794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8044410" y="4689013"/>
              <a:ext cx="691060" cy="484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7942510" y="4572238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10" y="4572238"/>
                  <a:ext cx="317651" cy="353302"/>
                </a:xfrm>
                <a:prstGeom prst="rect">
                  <a:avLst/>
                </a:prstGeom>
                <a:blipFill>
                  <a:blip r:embed="rId40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/>
            <p:cNvCxnSpPr/>
            <p:nvPr/>
          </p:nvCxnSpPr>
          <p:spPr>
            <a:xfrm>
              <a:off x="8725942" y="4700662"/>
              <a:ext cx="9528" cy="4797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8068577" y="5168855"/>
              <a:ext cx="670913" cy="116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15000" r="-11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21311" r="-2131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925766" y="3898033"/>
            <a:ext cx="2869338" cy="2488590"/>
            <a:chOff x="4925766" y="3898033"/>
            <a:chExt cx="2869338" cy="2488590"/>
          </a:xfrm>
        </p:grpSpPr>
        <p:grpSp>
          <p:nvGrpSpPr>
            <p:cNvPr id="75" name="Group 74"/>
            <p:cNvGrpSpPr/>
            <p:nvPr/>
          </p:nvGrpSpPr>
          <p:grpSpPr>
            <a:xfrm>
              <a:off x="4925766" y="3898033"/>
              <a:ext cx="2869338" cy="2488590"/>
              <a:chOff x="603160" y="3935497"/>
              <a:chExt cx="2869338" cy="2488590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603160" y="427777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Rectangle 9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78" name="Oval 77"/>
              <p:cNvSpPr/>
              <p:nvPr/>
            </p:nvSpPr>
            <p:spPr>
              <a:xfrm>
                <a:off x="1224682" y="565560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105847" y="427895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1304693" y="4337824"/>
                <a:ext cx="1828800" cy="1304693"/>
              </a:xfrm>
              <a:custGeom>
                <a:avLst/>
                <a:gdLst>
                  <a:gd name="connsiteX0" fmla="*/ 0 w 1828800"/>
                  <a:gd name="connsiteY0" fmla="*/ 1304693 h 1304693"/>
                  <a:gd name="connsiteX1" fmla="*/ 457200 w 1828800"/>
                  <a:gd name="connsiteY1" fmla="*/ 468352 h 1304693"/>
                  <a:gd name="connsiteX2" fmla="*/ 1828800 w 1828800"/>
                  <a:gd name="connsiteY2" fmla="*/ 0 h 1304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8800" h="1304693">
                    <a:moveTo>
                      <a:pt x="0" y="1304693"/>
                    </a:moveTo>
                    <a:cubicBezTo>
                      <a:pt x="76200" y="995247"/>
                      <a:pt x="152400" y="685801"/>
                      <a:pt x="457200" y="468352"/>
                    </a:cubicBezTo>
                    <a:cubicBezTo>
                      <a:pt x="762000" y="250903"/>
                      <a:pt x="1243361" y="31595"/>
                      <a:pt x="182880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345506" y="5762027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5506" y="5762027"/>
                    <a:ext cx="234936" cy="307777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3226790" y="3935497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790" y="3935497"/>
                    <a:ext cx="245708" cy="307777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l="-19512" r="-1951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3" name="Oval 122"/>
            <p:cNvSpPr/>
            <p:nvPr/>
          </p:nvSpPr>
          <p:spPr>
            <a:xfrm flipH="1">
              <a:off x="5955364" y="4807894"/>
              <a:ext cx="72000" cy="720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rot="-420000" flipV="1">
              <a:off x="5967757" y="4558625"/>
              <a:ext cx="503999" cy="27000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834132" y="4350108"/>
                  <a:ext cx="471052" cy="3533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132" y="4350108"/>
                  <a:ext cx="471052" cy="35330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t="-34483" r="-64935" b="-103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64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83006" y="637492"/>
            <a:ext cx="2963952" cy="2009182"/>
            <a:chOff x="783006" y="637492"/>
            <a:chExt cx="2963952" cy="2009182"/>
          </a:xfrm>
        </p:grpSpPr>
        <p:grpSp>
          <p:nvGrpSpPr>
            <p:cNvPr id="26" name="Group 25"/>
            <p:cNvGrpSpPr/>
            <p:nvPr/>
          </p:nvGrpSpPr>
          <p:grpSpPr>
            <a:xfrm>
              <a:off x="1034316" y="637492"/>
              <a:ext cx="2712642" cy="2009182"/>
              <a:chOff x="1034316" y="637492"/>
              <a:chExt cx="2712642" cy="200918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34316" y="637492"/>
                <a:ext cx="1852606" cy="1456496"/>
                <a:chOff x="1301945" y="938575"/>
                <a:chExt cx="1852606" cy="14564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301945" y="1792905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2144196" y="1019729"/>
                  <a:ext cx="1010355" cy="63561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4324" t="-34483" r="-97297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Right Triangle 22"/>
              <p:cNvSpPr/>
              <p:nvPr/>
            </p:nvSpPr>
            <p:spPr>
              <a:xfrm flipH="1">
                <a:off x="1349446" y="1141260"/>
                <a:ext cx="2397512" cy="150541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Straight Arrow Connector 56"/>
            <p:cNvCxnSpPr/>
            <p:nvPr/>
          </p:nvCxnSpPr>
          <p:spPr>
            <a:xfrm>
              <a:off x="783006" y="1991836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959546" y="304761"/>
            <a:ext cx="2884521" cy="2397968"/>
            <a:chOff x="5959546" y="304761"/>
            <a:chExt cx="2884521" cy="2397968"/>
          </a:xfrm>
        </p:grpSpPr>
        <p:grpSp>
          <p:nvGrpSpPr>
            <p:cNvPr id="64" name="Group 63"/>
            <p:cNvGrpSpPr/>
            <p:nvPr/>
          </p:nvGrpSpPr>
          <p:grpSpPr>
            <a:xfrm>
              <a:off x="5959546" y="304761"/>
              <a:ext cx="2393498" cy="2327835"/>
              <a:chOff x="5959546" y="304761"/>
              <a:chExt cx="2393498" cy="232783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181426" y="13542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959546" y="1922601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0" name="Rectangle 2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259483" y="1405515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251723" y="1414148"/>
                <a:ext cx="0" cy="644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6660025" y="499287"/>
                <a:ext cx="591698" cy="9161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754577" y="1401597"/>
                <a:ext cx="492037" cy="3092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/>
              <p:cNvCxnSpPr/>
              <p:nvPr/>
            </p:nvCxnSpPr>
            <p:spPr>
              <a:xfrm>
                <a:off x="7246727" y="304761"/>
                <a:ext cx="3766" cy="16430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Straight Arrow Connector 64"/>
            <p:cNvCxnSpPr/>
            <p:nvPr/>
          </p:nvCxnSpPr>
          <p:spPr>
            <a:xfrm flipV="1">
              <a:off x="7833712" y="2067110"/>
              <a:ext cx="1010355" cy="6356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03160" y="3935497"/>
            <a:ext cx="3085370" cy="2488590"/>
            <a:chOff x="603160" y="3935497"/>
            <a:chExt cx="3085370" cy="2488590"/>
          </a:xfrm>
        </p:grpSpPr>
        <p:grpSp>
          <p:nvGrpSpPr>
            <p:cNvPr id="24" name="Group 23"/>
            <p:cNvGrpSpPr/>
            <p:nvPr/>
          </p:nvGrpSpPr>
          <p:grpSpPr>
            <a:xfrm>
              <a:off x="603160" y="3935497"/>
              <a:ext cx="3085370" cy="2488590"/>
              <a:chOff x="603160" y="3935497"/>
              <a:chExt cx="3085370" cy="248859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03160" y="427777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55" name="Straight Arrow Connector 54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4" name="Rectangle 5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42" name="Oval 41"/>
              <p:cNvSpPr/>
              <p:nvPr/>
            </p:nvSpPr>
            <p:spPr>
              <a:xfrm>
                <a:off x="1224682" y="565560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105847" y="427895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345506" y="5762027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5506" y="5762027"/>
                    <a:ext cx="234936" cy="307777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226790" y="3935497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790" y="3935497"/>
                    <a:ext cx="24570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19512" r="-1951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189829" y="4157475"/>
                    <a:ext cx="896912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𝑛𝑒𝑡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9829" y="4157475"/>
                    <a:ext cx="896912" cy="34515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5442" t="-33333" r="-3129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 9"/>
              <p:cNvSpPr/>
              <p:nvPr/>
            </p:nvSpPr>
            <p:spPr>
              <a:xfrm>
                <a:off x="1326995" y="4363194"/>
                <a:ext cx="1847372" cy="1301626"/>
              </a:xfrm>
              <a:custGeom>
                <a:avLst/>
                <a:gdLst>
                  <a:gd name="connsiteX0" fmla="*/ 0 w 1862254"/>
                  <a:gd name="connsiteY0" fmla="*/ 1293542 h 1293542"/>
                  <a:gd name="connsiteX1" fmla="*/ 412595 w 1862254"/>
                  <a:gd name="connsiteY1" fmla="*/ 680224 h 1293542"/>
                  <a:gd name="connsiteX2" fmla="*/ 1237785 w 1862254"/>
                  <a:gd name="connsiteY2" fmla="*/ 802888 h 1293542"/>
                  <a:gd name="connsiteX3" fmla="*/ 1862254 w 1862254"/>
                  <a:gd name="connsiteY3" fmla="*/ 0 h 1293542"/>
                  <a:gd name="connsiteX4" fmla="*/ 1862254 w 1862254"/>
                  <a:gd name="connsiteY4" fmla="*/ 0 h 129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2254" h="1293542">
                    <a:moveTo>
                      <a:pt x="0" y="1293542"/>
                    </a:moveTo>
                    <a:cubicBezTo>
                      <a:pt x="103149" y="1027771"/>
                      <a:pt x="206298" y="762000"/>
                      <a:pt x="412595" y="680224"/>
                    </a:cubicBezTo>
                    <a:cubicBezTo>
                      <a:pt x="618892" y="598448"/>
                      <a:pt x="996175" y="916259"/>
                      <a:pt x="1237785" y="802888"/>
                    </a:cubicBezTo>
                    <a:cubicBezTo>
                      <a:pt x="1479395" y="689517"/>
                      <a:pt x="1862254" y="0"/>
                      <a:pt x="1862254" y="0"/>
                    </a:cubicBezTo>
                    <a:lnTo>
                      <a:pt x="186225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2446801" y="4572238"/>
                <a:ext cx="264820" cy="6236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446801" y="5190073"/>
                <a:ext cx="440121" cy="2045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ight Arrow 19"/>
              <p:cNvSpPr/>
              <p:nvPr/>
            </p:nvSpPr>
            <p:spPr>
              <a:xfrm rot="17580640">
                <a:off x="3145967" y="4795779"/>
                <a:ext cx="951311" cy="133815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269731" y="4739207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9731" y="4739207"/>
                    <a:ext cx="219483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557536" y="5298762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7536" y="5298762"/>
                    <a:ext cx="317651" cy="353302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 l="-19231" t="-32759" r="-103846" b="-120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Oval 70"/>
            <p:cNvSpPr/>
            <p:nvPr/>
          </p:nvSpPr>
          <p:spPr>
            <a:xfrm flipH="1">
              <a:off x="2403478" y="5157044"/>
              <a:ext cx="72000" cy="720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72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14276</TotalTime>
  <Words>321</Words>
  <Application>Microsoft Macintosh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187</cp:revision>
  <dcterms:created xsi:type="dcterms:W3CDTF">2017-07-11T12:03:09Z</dcterms:created>
  <dcterms:modified xsi:type="dcterms:W3CDTF">2018-06-11T16:43:43Z</dcterms:modified>
</cp:coreProperties>
</file>