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63" Type="http://schemas.openxmlformats.org/officeDocument/2006/relationships/image" Target="../media/image33.png"/><Relationship Id="rId68" Type="http://schemas.openxmlformats.org/officeDocument/2006/relationships/image" Target="../media/image38.png"/><Relationship Id="rId59" Type="http://schemas.openxmlformats.org/officeDocument/2006/relationships/image" Target="../media/image29.png"/><Relationship Id="rId67" Type="http://schemas.openxmlformats.org/officeDocument/2006/relationships/image" Target="../media/image37.png"/><Relationship Id="rId71" Type="http://schemas.openxmlformats.org/officeDocument/2006/relationships/image" Target="../media/image4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54" Type="http://schemas.openxmlformats.org/officeDocument/2006/relationships/image" Target="../media/image49.png"/><Relationship Id="rId62" Type="http://schemas.openxmlformats.org/officeDocument/2006/relationships/image" Target="../media/image32.png"/><Relationship Id="rId7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47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28" Type="http://schemas.openxmlformats.org/officeDocument/2006/relationships/image" Target="../media/image62.png"/><Relationship Id="rId49" Type="http://schemas.openxmlformats.org/officeDocument/2006/relationships/image" Target="../media/image45.png"/><Relationship Id="rId57" Type="http://schemas.openxmlformats.org/officeDocument/2006/relationships/image" Target="../media/image27.png"/><Relationship Id="rId61" Type="http://schemas.openxmlformats.org/officeDocument/2006/relationships/image" Target="../media/image31.png"/><Relationship Id="rId52" Type="http://schemas.openxmlformats.org/officeDocument/2006/relationships/image" Target="../media/image48.png"/><Relationship Id="rId60" Type="http://schemas.openxmlformats.org/officeDocument/2006/relationships/image" Target="../media/image30.png"/><Relationship Id="rId65" Type="http://schemas.openxmlformats.org/officeDocument/2006/relationships/image" Target="../media/image35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56" Type="http://schemas.openxmlformats.org/officeDocument/2006/relationships/image" Target="../media/image51.png"/><Relationship Id="rId64" Type="http://schemas.openxmlformats.org/officeDocument/2006/relationships/image" Target="../media/image34.png"/><Relationship Id="rId6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5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109.png"/><Relationship Id="rId49" Type="http://schemas.openxmlformats.org/officeDocument/2006/relationships/image" Target="../media/image105.png"/><Relationship Id="rId44" Type="http://schemas.openxmlformats.org/officeDocument/2006/relationships/image" Target="../media/image60.png"/><Relationship Id="rId52" Type="http://schemas.openxmlformats.org/officeDocument/2006/relationships/image" Target="../media/image108.png"/><Relationship Id="rId48" Type="http://schemas.openxmlformats.org/officeDocument/2006/relationships/image" Target="../media/image68.png"/><Relationship Id="rId56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570830" y="763971"/>
            <a:ext cx="4760667" cy="3429001"/>
            <a:chOff x="570830" y="763971"/>
            <a:chExt cx="4760667" cy="3429001"/>
          </a:xfrm>
        </p:grpSpPr>
        <p:grpSp>
          <p:nvGrpSpPr>
            <p:cNvPr id="25" name="Group 24"/>
            <p:cNvGrpSpPr/>
            <p:nvPr/>
          </p:nvGrpSpPr>
          <p:grpSpPr>
            <a:xfrm>
              <a:off x="570830" y="763971"/>
              <a:ext cx="4760667" cy="3429001"/>
              <a:chOff x="554213" y="763858"/>
              <a:chExt cx="4760667" cy="34290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065" y="763858"/>
                <a:ext cx="4705815" cy="3429001"/>
                <a:chOff x="609065" y="763858"/>
                <a:chExt cx="4705815" cy="342900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11857" y="763858"/>
                  <a:ext cx="3802479" cy="3205110"/>
                  <a:chOff x="1726979" y="1265663"/>
                  <a:chExt cx="3802479" cy="320511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07220" y="1483112"/>
                    <a:ext cx="2352907" cy="189572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 rot="20750775">
                    <a:off x="1872343" y="1662206"/>
                    <a:ext cx="1445942" cy="2216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1996067" y="1265663"/>
                    <a:ext cx="122663" cy="3456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20673139">
                    <a:off x="1726979" y="1590502"/>
                    <a:ext cx="378808" cy="8769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289783" y="179894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832476" y="2083592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609344" y="2983124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408515" y="4351007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609065" y="4070195"/>
                  <a:ext cx="4705815" cy="1226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4213" y="313920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60" name="Cross 59"/>
            <p:cNvSpPr/>
            <p:nvPr/>
          </p:nvSpPr>
          <p:spPr>
            <a:xfrm>
              <a:off x="906459" y="863738"/>
              <a:ext cx="84255" cy="86895"/>
            </a:xfrm>
            <a:prstGeom prst="plus">
              <a:avLst>
                <a:gd name="adj" fmla="val 36661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44600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347095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453002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555497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5799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6048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86639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96888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074796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177291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283198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385693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8805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59054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9645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9894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ie 122"/>
            <p:cNvSpPr/>
            <p:nvPr/>
          </p:nvSpPr>
          <p:spPr>
            <a:xfrm>
              <a:off x="2863155" y="1004538"/>
              <a:ext cx="394397" cy="109645"/>
            </a:xfrm>
            <a:prstGeom prst="pie">
              <a:avLst>
                <a:gd name="adj1" fmla="val 16220191"/>
                <a:gd name="adj2" fmla="val 21589803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079385" y="885003"/>
            <a:ext cx="4061493" cy="3921174"/>
            <a:chOff x="1079385" y="885003"/>
            <a:chExt cx="4061493" cy="3921174"/>
          </a:xfrm>
        </p:grpSpPr>
        <p:grpSp>
          <p:nvGrpSpPr>
            <p:cNvPr id="45" name="Group 44"/>
            <p:cNvGrpSpPr/>
            <p:nvPr/>
          </p:nvGrpSpPr>
          <p:grpSpPr>
            <a:xfrm>
              <a:off x="1293542" y="1182030"/>
              <a:ext cx="3646449" cy="3624147"/>
              <a:chOff x="1293542" y="1182030"/>
              <a:chExt cx="3646449" cy="3624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542" y="1182030"/>
                <a:ext cx="3646449" cy="3624147"/>
                <a:chOff x="1538868" y="1616927"/>
                <a:chExt cx="3646449" cy="3624147"/>
              </a:xfrm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1538868" y="1616927"/>
                  <a:ext cx="3646449" cy="3624147"/>
                </a:xfrm>
                <a:prstGeom prst="blockArc">
                  <a:avLst>
                    <a:gd name="adj1" fmla="val 10800000"/>
                    <a:gd name="adj2" fmla="val 21571172"/>
                    <a:gd name="adj3" fmla="val 13614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c 4"/>
                <p:cNvSpPr/>
                <p:nvPr/>
              </p:nvSpPr>
              <p:spPr>
                <a:xfrm>
                  <a:off x="1806496" y="1856678"/>
                  <a:ext cx="3111192" cy="3144643"/>
                </a:xfrm>
                <a:prstGeom prst="arc">
                  <a:avLst>
                    <a:gd name="adj1" fmla="val 10824154"/>
                    <a:gd name="adj2" fmla="val 21550719"/>
                  </a:avLst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360171">
                  <a:off x="4259404" y="2030036"/>
                  <a:ext cx="345689" cy="214843"/>
                  <a:chOff x="6795038" y="1125159"/>
                  <a:chExt cx="433826" cy="30405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848593" y="1125159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7090750" y="1125320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6848593" y="1383332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7090750" y="1383493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228864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7228864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795038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795038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Rectangle 5"/>
                  <p:cNvSpPr/>
                  <p:nvPr/>
                </p:nvSpPr>
                <p:spPr>
                  <a:xfrm>
                    <a:off x="6824546" y="1170878"/>
                    <a:ext cx="390293" cy="21187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3362092" y="2235356"/>
                  <a:ext cx="974412" cy="11936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200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634858" y="5002024"/>
            <a:ext cx="4912640" cy="1178105"/>
            <a:chOff x="2865863" y="5013576"/>
            <a:chExt cx="4912640" cy="1178105"/>
          </a:xfrm>
        </p:grpSpPr>
        <p:sp>
          <p:nvSpPr>
            <p:cNvPr id="2" name="Right Triangle 1"/>
            <p:cNvSpPr/>
            <p:nvPr/>
          </p:nvSpPr>
          <p:spPr>
            <a:xfrm flipH="1">
              <a:off x="4841755" y="5181359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20473929">
              <a:off x="5862880" y="5017071"/>
              <a:ext cx="819913" cy="621315"/>
              <a:chOff x="7349026" y="5492337"/>
              <a:chExt cx="819913" cy="62131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401083" y="5915182"/>
                <a:ext cx="45719" cy="19252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080725" y="5921126"/>
                <a:ext cx="45719" cy="19252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 Same Side Corner Rectangle 51"/>
              <p:cNvSpPr/>
              <p:nvPr/>
            </p:nvSpPr>
            <p:spPr>
              <a:xfrm>
                <a:off x="7349026" y="5683163"/>
                <a:ext cx="819913" cy="289011"/>
              </a:xfrm>
              <a:prstGeom prst="round2SameRect">
                <a:avLst>
                  <a:gd name="adj1" fmla="val 36859"/>
                  <a:gd name="adj2" fmla="val 0"/>
                </a:avLst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423895" y="5753818"/>
                <a:ext cx="45719" cy="105617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043464" y="5753818"/>
                <a:ext cx="45719" cy="105617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/>
              <p:cNvSpPr/>
              <p:nvPr/>
            </p:nvSpPr>
            <p:spPr>
              <a:xfrm>
                <a:off x="7427423" y="5492337"/>
                <a:ext cx="656783" cy="176262"/>
              </a:xfrm>
              <a:prstGeom prst="trapezoid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16407" y="5792216"/>
                <a:ext cx="215285" cy="97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56479" y="5733965"/>
                <a:ext cx="379310" cy="9948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VD</a:t>
                </a:r>
              </a:p>
              <a:p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12345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15378" y="5793354"/>
                <a:ext cx="45719" cy="4571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lus 64"/>
              <p:cNvSpPr/>
              <p:nvPr/>
            </p:nvSpPr>
            <p:spPr>
              <a:xfrm>
                <a:off x="7612997" y="5792216"/>
                <a:ext cx="45719" cy="45719"/>
              </a:xfrm>
              <a:prstGeom prst="mathPlus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78049" y="5788881"/>
                <a:ext cx="48100" cy="52387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1154" y="5772297"/>
                <a:ext cx="59758" cy="45719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680819" y="588390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819" y="5883904"/>
                  <a:ext cx="222304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2865863" y="5374266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318570" y="501357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570" y="5013576"/>
                  <a:ext cx="241540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98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158</cp:revision>
  <dcterms:created xsi:type="dcterms:W3CDTF">2017-07-11T12:03:09Z</dcterms:created>
  <dcterms:modified xsi:type="dcterms:W3CDTF">2018-06-04T16:34:47Z</dcterms:modified>
</cp:coreProperties>
</file>