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" Type="http://schemas.openxmlformats.org/officeDocument/2006/relationships/image" Target="../media/image52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5" Type="http://schemas.openxmlformats.org/officeDocument/2006/relationships/image" Target="../media/image54.png"/><Relationship Id="rId28" Type="http://schemas.openxmlformats.org/officeDocument/2006/relationships/image" Target="../media/image62.png"/><Relationship Id="rId36" Type="http://schemas.openxmlformats.org/officeDocument/2006/relationships/image" Target="../media/image58.png"/><Relationship Id="rId31" Type="http://schemas.openxmlformats.org/officeDocument/2006/relationships/image" Target="../media/image17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34" Type="http://schemas.openxmlformats.org/officeDocument/2006/relationships/image" Target="../media/image75.png"/><Relationship Id="rId33" Type="http://schemas.openxmlformats.org/officeDocument/2006/relationships/image" Target="../media/image74.png"/><Relationship Id="rId2" Type="http://schemas.openxmlformats.org/officeDocument/2006/relationships/image" Target="../media/image6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28" Type="http://schemas.openxmlformats.org/officeDocument/2006/relationships/image" Target="../media/image62.png"/><Relationship Id="rId31" Type="http://schemas.openxmlformats.org/officeDocument/2006/relationships/image" Target="../media/image72.png"/><Relationship Id="rId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26708" y="420771"/>
            <a:ext cx="5762580" cy="3177354"/>
            <a:chOff x="437498" y="610342"/>
            <a:chExt cx="5762580" cy="3177354"/>
          </a:xfrm>
        </p:grpSpPr>
        <p:sp>
          <p:nvSpPr>
            <p:cNvPr id="35" name="Rectangle 34"/>
            <p:cNvSpPr/>
            <p:nvPr/>
          </p:nvSpPr>
          <p:spPr>
            <a:xfrm>
              <a:off x="3445727" y="836339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727" y="1237786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6183" y="2234890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4831267" y="2234891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727" y="3133493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3541" y="2754350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538868" y="1057508"/>
              <a:ext cx="2141034" cy="18864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543979" y="1066800"/>
              <a:ext cx="15797" cy="185853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38868" y="1066800"/>
              <a:ext cx="21410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87" r="-61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687" r="-610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1527716" y="3423425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062760" y="1215482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37498" y="2754350"/>
              <a:ext cx="898789" cy="709995"/>
              <a:chOff x="758520" y="708040"/>
              <a:chExt cx="2596102" cy="213560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Rectangle 4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81592" cy="2694066"/>
            <a:chOff x="6610407" y="3529626"/>
            <a:chExt cx="388159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81592" cy="2682889"/>
              <a:chOff x="6610407" y="3529626"/>
              <a:chExt cx="388159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58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58595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06" r="-477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264228" y="4572238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5522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5517" t="-33333" r="-9655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96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180</cp:revision>
  <dcterms:created xsi:type="dcterms:W3CDTF">2017-07-11T12:03:09Z</dcterms:created>
  <dcterms:modified xsi:type="dcterms:W3CDTF">2018-06-05T21:02:58Z</dcterms:modified>
</cp:coreProperties>
</file>