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14"/>
    <p:restoredTop sz="55685" autoAdjust="0"/>
  </p:normalViewPr>
  <p:slideViewPr>
    <p:cSldViewPr snapToGrid="0">
      <p:cViewPr varScale="1">
        <p:scale>
          <a:sx n="94" d="100"/>
          <a:sy n="94" d="100"/>
        </p:scale>
        <p:origin x="8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2018-07-19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1002" y="5155798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435485" y="3724376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404364" y="4242661"/>
            <a:ext cx="2042160" cy="2042160"/>
            <a:chOff x="2565400" y="863600"/>
            <a:chExt cx="2042160" cy="2042160"/>
          </a:xfrm>
        </p:grpSpPr>
        <p:sp>
          <p:nvSpPr>
            <p:cNvPr id="47" name="Oval 46"/>
            <p:cNvSpPr/>
            <p:nvPr/>
          </p:nvSpPr>
          <p:spPr>
            <a:xfrm>
              <a:off x="2565400" y="863600"/>
              <a:ext cx="2042160" cy="20421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7"/>
              <a:endCxn id="47" idx="3"/>
            </p:cNvCxnSpPr>
            <p:nvPr/>
          </p:nvCxnSpPr>
          <p:spPr>
            <a:xfrm flipH="1"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7" idx="0"/>
              <a:endCxn id="47" idx="4"/>
            </p:cNvCxnSpPr>
            <p:nvPr/>
          </p:nvCxnSpPr>
          <p:spPr>
            <a:xfrm>
              <a:off x="3586480" y="863600"/>
              <a:ext cx="0" cy="2042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7" idx="1"/>
              <a:endCxn id="47" idx="5"/>
            </p:cNvCxnSpPr>
            <p:nvPr/>
          </p:nvCxnSpPr>
          <p:spPr>
            <a:xfrm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7" idx="6"/>
              <a:endCxn id="47" idx="2"/>
            </p:cNvCxnSpPr>
            <p:nvPr/>
          </p:nvCxnSpPr>
          <p:spPr>
            <a:xfrm flipH="1">
              <a:off x="2565400" y="1884680"/>
              <a:ext cx="2042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5532439" y="4678445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/>
          <p:cNvGrpSpPr/>
          <p:nvPr/>
        </p:nvGrpSpPr>
        <p:grpSpPr>
          <a:xfrm>
            <a:off x="533089" y="281940"/>
            <a:ext cx="2733040" cy="2733040"/>
            <a:chOff x="3362959" y="665480"/>
            <a:chExt cx="2733040" cy="2733040"/>
          </a:xfrm>
        </p:grpSpPr>
        <p:sp>
          <p:nvSpPr>
            <p:cNvPr id="41" name="Rectangle 40"/>
            <p:cNvSpPr/>
            <p:nvPr/>
          </p:nvSpPr>
          <p:spPr>
            <a:xfrm>
              <a:off x="3362959" y="665480"/>
              <a:ext cx="2733040" cy="27330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597399" y="1874520"/>
              <a:ext cx="264160" cy="31496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>
              <a:off x="4719319" y="1440180"/>
              <a:ext cx="0" cy="4343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 flipH="1" flipV="1">
              <a:off x="4871720" y="2026920"/>
              <a:ext cx="439419" cy="50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 flipV="1">
              <a:off x="4719319" y="2204720"/>
              <a:ext cx="10161" cy="4191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flipV="1">
              <a:off x="4127499" y="2026920"/>
              <a:ext cx="459740" cy="50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 flipH="1">
              <a:off x="4871721" y="1613520"/>
              <a:ext cx="266078" cy="2457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 flipV="1">
              <a:off x="4300839" y="2189480"/>
              <a:ext cx="296560" cy="261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 flipH="1" flipV="1">
              <a:off x="4871719" y="2199640"/>
              <a:ext cx="266080" cy="2508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>
            <a:xfrm>
              <a:off x="4300839" y="1613520"/>
              <a:ext cx="285131" cy="28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/>
          <p:cNvGrpSpPr/>
          <p:nvPr/>
        </p:nvGrpSpPr>
        <p:grpSpPr>
          <a:xfrm>
            <a:off x="5384799" y="273700"/>
            <a:ext cx="3974725" cy="2733040"/>
            <a:chOff x="5384799" y="584200"/>
            <a:chExt cx="3974725" cy="2733040"/>
          </a:xfrm>
        </p:grpSpPr>
        <p:grpSp>
          <p:nvGrpSpPr>
            <p:cNvPr id="149" name="Group 148"/>
            <p:cNvGrpSpPr/>
            <p:nvPr/>
          </p:nvGrpSpPr>
          <p:grpSpPr>
            <a:xfrm>
              <a:off x="5384799" y="584200"/>
              <a:ext cx="2733040" cy="2733040"/>
              <a:chOff x="5384799" y="584200"/>
              <a:chExt cx="2733040" cy="2733040"/>
            </a:xfrm>
          </p:grpSpPr>
          <p:sp>
            <p:nvSpPr>
              <p:cNvPr id="139" name="Rectangle 138"/>
              <p:cNvSpPr/>
              <p:nvPr/>
            </p:nvSpPr>
            <p:spPr>
              <a:xfrm>
                <a:off x="5384799" y="584200"/>
                <a:ext cx="2733040" cy="27330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7843519" y="1783080"/>
                <a:ext cx="264160" cy="3149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1" name="Straight Arrow Connector 140"/>
              <p:cNvCxnSpPr/>
              <p:nvPr/>
            </p:nvCxnSpPr>
            <p:spPr>
              <a:xfrm>
                <a:off x="7965439" y="1348740"/>
                <a:ext cx="0" cy="43434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/>
              <p:nvPr/>
            </p:nvCxnSpPr>
            <p:spPr>
              <a:xfrm flipV="1">
                <a:off x="7965439" y="2113280"/>
                <a:ext cx="10161" cy="4191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/>
              <p:cNvCxnSpPr/>
              <p:nvPr/>
            </p:nvCxnSpPr>
            <p:spPr>
              <a:xfrm flipV="1">
                <a:off x="7373619" y="1935480"/>
                <a:ext cx="459740" cy="508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/>
              <p:cNvCxnSpPr/>
              <p:nvPr/>
            </p:nvCxnSpPr>
            <p:spPr>
              <a:xfrm flipV="1">
                <a:off x="7546959" y="2098040"/>
                <a:ext cx="296560" cy="2610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/>
              <p:cNvCxnSpPr/>
              <p:nvPr/>
            </p:nvCxnSpPr>
            <p:spPr>
              <a:xfrm>
                <a:off x="7546959" y="1522080"/>
                <a:ext cx="285131" cy="2864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2" name="Straight Arrow Connector 151"/>
            <p:cNvCxnSpPr/>
            <p:nvPr/>
          </p:nvCxnSpPr>
          <p:spPr>
            <a:xfrm flipH="1" flipV="1">
              <a:off x="8127999" y="1935480"/>
              <a:ext cx="439419" cy="508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3" name="TextBox 152"/>
                <p:cNvSpPr txBox="1"/>
                <p:nvPr/>
              </p:nvSpPr>
              <p:spPr>
                <a:xfrm>
                  <a:off x="8229599" y="2013881"/>
                  <a:ext cx="112992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𝑐𝑜𝑛𝑡𝑎𝑖𝑛𝑒𝑟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53" name="TextBox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9599" y="2013881"/>
                  <a:ext cx="1129925" cy="345159"/>
                </a:xfrm>
                <a:prstGeom prst="rect">
                  <a:avLst/>
                </a:prstGeom>
                <a:blipFill>
                  <a:blip r:embed="rId2"/>
                  <a:stretch>
                    <a:fillRect l="-3784" t="-33333" r="-1622" b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0" name="Group 209"/>
          <p:cNvGrpSpPr/>
          <p:nvPr/>
        </p:nvGrpSpPr>
        <p:grpSpPr>
          <a:xfrm>
            <a:off x="925193" y="3449320"/>
            <a:ext cx="4500623" cy="2768600"/>
            <a:chOff x="925193" y="3449320"/>
            <a:chExt cx="4500623" cy="2768600"/>
          </a:xfrm>
        </p:grpSpPr>
        <p:grpSp>
          <p:nvGrpSpPr>
            <p:cNvPr id="206" name="Group 205"/>
            <p:cNvGrpSpPr/>
            <p:nvPr/>
          </p:nvGrpSpPr>
          <p:grpSpPr>
            <a:xfrm>
              <a:off x="925193" y="3449320"/>
              <a:ext cx="4205608" cy="2768600"/>
              <a:chOff x="630553" y="3449320"/>
              <a:chExt cx="4205608" cy="2768600"/>
            </a:xfrm>
          </p:grpSpPr>
          <p:grpSp>
            <p:nvGrpSpPr>
              <p:cNvPr id="203" name="Group 202"/>
              <p:cNvGrpSpPr/>
              <p:nvPr/>
            </p:nvGrpSpPr>
            <p:grpSpPr>
              <a:xfrm>
                <a:off x="630553" y="3449320"/>
                <a:ext cx="4205608" cy="2768600"/>
                <a:chOff x="630553" y="3449320"/>
                <a:chExt cx="4205608" cy="2768600"/>
              </a:xfrm>
            </p:grpSpPr>
            <p:sp>
              <p:nvSpPr>
                <p:cNvPr id="156" name="Rectangle 155"/>
                <p:cNvSpPr/>
                <p:nvPr/>
              </p:nvSpPr>
              <p:spPr>
                <a:xfrm>
                  <a:off x="630553" y="3449320"/>
                  <a:ext cx="3636647" cy="27686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7" name="Straight Arrow Connector 166"/>
                <p:cNvCxnSpPr/>
                <p:nvPr/>
              </p:nvCxnSpPr>
              <p:spPr>
                <a:xfrm>
                  <a:off x="4551680" y="4348480"/>
                  <a:ext cx="0" cy="85344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68" name="TextBox 167"/>
                    <p:cNvSpPr txBox="1"/>
                    <p:nvPr/>
                  </p:nvSpPr>
                  <p:spPr>
                    <a:xfrm>
                      <a:off x="4604174" y="4621311"/>
                      <a:ext cx="23198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𝑔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168" name="TextBox 16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04174" y="4621311"/>
                      <a:ext cx="231987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3684" t="-33333" r="-94737" b="-274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9" name="Rectangle 168"/>
                <p:cNvSpPr/>
                <p:nvPr/>
              </p:nvSpPr>
              <p:spPr>
                <a:xfrm>
                  <a:off x="1134111" y="4376420"/>
                  <a:ext cx="2580639" cy="85344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0" name="Straight Arrow Connector 169"/>
                <p:cNvCxnSpPr/>
                <p:nvPr/>
              </p:nvCxnSpPr>
              <p:spPr>
                <a:xfrm flipV="1">
                  <a:off x="1384948" y="5245101"/>
                  <a:ext cx="10161" cy="4191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Arrow Connector 170"/>
                <p:cNvCxnSpPr/>
                <p:nvPr/>
              </p:nvCxnSpPr>
              <p:spPr>
                <a:xfrm flipV="1">
                  <a:off x="1899609" y="5245101"/>
                  <a:ext cx="10161" cy="4191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Arrow Connector 171"/>
                <p:cNvCxnSpPr/>
                <p:nvPr/>
              </p:nvCxnSpPr>
              <p:spPr>
                <a:xfrm flipV="1">
                  <a:off x="2414270" y="5245101"/>
                  <a:ext cx="10161" cy="4191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Arrow Connector 172"/>
                <p:cNvCxnSpPr/>
                <p:nvPr/>
              </p:nvCxnSpPr>
              <p:spPr>
                <a:xfrm flipV="1">
                  <a:off x="2928931" y="5245101"/>
                  <a:ext cx="10161" cy="4191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Arrow Connector 173"/>
                <p:cNvCxnSpPr/>
                <p:nvPr/>
              </p:nvCxnSpPr>
              <p:spPr>
                <a:xfrm flipV="1">
                  <a:off x="3438511" y="5245101"/>
                  <a:ext cx="10161" cy="4191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2" name="Group 181"/>
                <p:cNvGrpSpPr/>
                <p:nvPr/>
              </p:nvGrpSpPr>
              <p:grpSpPr>
                <a:xfrm rot="10800000">
                  <a:off x="1384948" y="4093845"/>
                  <a:ext cx="2063724" cy="252731"/>
                  <a:chOff x="5672468" y="5035551"/>
                  <a:chExt cx="2063724" cy="419100"/>
                </a:xfrm>
              </p:grpSpPr>
              <p:cxnSp>
                <p:nvCxnSpPr>
                  <p:cNvPr id="177" name="Straight Arrow Connector 176"/>
                  <p:cNvCxnSpPr/>
                  <p:nvPr/>
                </p:nvCxnSpPr>
                <p:spPr>
                  <a:xfrm flipV="1">
                    <a:off x="5672468" y="5035551"/>
                    <a:ext cx="10161" cy="41910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Arrow Connector 177"/>
                  <p:cNvCxnSpPr/>
                  <p:nvPr/>
                </p:nvCxnSpPr>
                <p:spPr>
                  <a:xfrm flipV="1">
                    <a:off x="6187129" y="5035551"/>
                    <a:ext cx="10161" cy="41910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Straight Arrow Connector 178"/>
                  <p:cNvCxnSpPr/>
                  <p:nvPr/>
                </p:nvCxnSpPr>
                <p:spPr>
                  <a:xfrm flipV="1">
                    <a:off x="6701790" y="5035551"/>
                    <a:ext cx="10161" cy="41910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Straight Arrow Connector 179"/>
                  <p:cNvCxnSpPr/>
                  <p:nvPr/>
                </p:nvCxnSpPr>
                <p:spPr>
                  <a:xfrm flipV="1">
                    <a:off x="7216451" y="5035551"/>
                    <a:ext cx="10161" cy="41910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Arrow Connector 180"/>
                  <p:cNvCxnSpPr/>
                  <p:nvPr/>
                </p:nvCxnSpPr>
                <p:spPr>
                  <a:xfrm flipV="1">
                    <a:off x="7726031" y="5035551"/>
                    <a:ext cx="10161" cy="41910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3" name="Straight Arrow Connector 182"/>
                <p:cNvCxnSpPr/>
                <p:nvPr/>
              </p:nvCxnSpPr>
              <p:spPr>
                <a:xfrm flipH="1">
                  <a:off x="3714750" y="4511040"/>
                  <a:ext cx="304801" cy="762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Arrow Connector 186"/>
                <p:cNvCxnSpPr/>
                <p:nvPr/>
              </p:nvCxnSpPr>
              <p:spPr>
                <a:xfrm flipH="1">
                  <a:off x="3704591" y="4953000"/>
                  <a:ext cx="43645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4" name="Group 193"/>
                <p:cNvGrpSpPr/>
                <p:nvPr/>
              </p:nvGrpSpPr>
              <p:grpSpPr>
                <a:xfrm rot="10800000">
                  <a:off x="697656" y="4523740"/>
                  <a:ext cx="436455" cy="483872"/>
                  <a:chOff x="6411384" y="4469129"/>
                  <a:chExt cx="436455" cy="483872"/>
                </a:xfrm>
              </p:grpSpPr>
              <p:cxnSp>
                <p:nvCxnSpPr>
                  <p:cNvPr id="192" name="Straight Arrow Connector 191"/>
                  <p:cNvCxnSpPr/>
                  <p:nvPr/>
                </p:nvCxnSpPr>
                <p:spPr>
                  <a:xfrm flipH="1">
                    <a:off x="6420988" y="4945381"/>
                    <a:ext cx="304801" cy="762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Straight Arrow Connector 192"/>
                  <p:cNvCxnSpPr/>
                  <p:nvPr/>
                </p:nvCxnSpPr>
                <p:spPr>
                  <a:xfrm flipH="1">
                    <a:off x="6411384" y="4469129"/>
                    <a:ext cx="436455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6" name="Straight Arrow Connector 195"/>
                <p:cNvCxnSpPr/>
                <p:nvPr/>
              </p:nvCxnSpPr>
              <p:spPr>
                <a:xfrm flipH="1">
                  <a:off x="3152141" y="4376420"/>
                  <a:ext cx="1" cy="8255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01" name="TextBox 200"/>
                    <p:cNvSpPr txBox="1"/>
                    <p:nvPr/>
                  </p:nvSpPr>
                  <p:spPr>
                    <a:xfrm>
                      <a:off x="3204635" y="4621310"/>
                      <a:ext cx="21756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201" name="TextBox 2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4635" y="4621310"/>
                      <a:ext cx="217560" cy="3077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5000" r="-22222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02" name="TextBox 201"/>
                    <p:cNvSpPr txBox="1"/>
                    <p:nvPr/>
                  </p:nvSpPr>
                  <p:spPr>
                    <a:xfrm>
                      <a:off x="2291720" y="4874043"/>
                      <a:ext cx="23493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202" name="TextBox 20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91720" y="4874043"/>
                      <a:ext cx="234936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0513" r="-23077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4" name="TextBox 203"/>
                  <p:cNvSpPr txBox="1"/>
                  <p:nvPr/>
                </p:nvSpPr>
                <p:spPr>
                  <a:xfrm>
                    <a:off x="848380" y="3985875"/>
                    <a:ext cx="31874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04" name="TextBox 2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8380" y="3985875"/>
                    <a:ext cx="318741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7308" r="-5769" b="-3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5" name="TextBox 204"/>
                  <p:cNvSpPr txBox="1"/>
                  <p:nvPr/>
                </p:nvSpPr>
                <p:spPr>
                  <a:xfrm>
                    <a:off x="829310" y="5201920"/>
                    <a:ext cx="3247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05" name="TextBox 20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9310" y="5201920"/>
                    <a:ext cx="324704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6667" r="-5556" b="-274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8" name="Straight Arrow Connector 207"/>
            <p:cNvCxnSpPr/>
            <p:nvPr/>
          </p:nvCxnSpPr>
          <p:spPr>
            <a:xfrm flipH="1" flipV="1">
              <a:off x="5186889" y="3654843"/>
              <a:ext cx="10160" cy="2438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9" name="TextBox 208"/>
                <p:cNvSpPr txBox="1"/>
                <p:nvPr/>
              </p:nvSpPr>
              <p:spPr>
                <a:xfrm>
                  <a:off x="5206653" y="3786068"/>
                  <a:ext cx="21916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09" name="TextBox 2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6653" y="3786068"/>
                  <a:ext cx="219163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25000" r="-25000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9" name="Group 218"/>
          <p:cNvGrpSpPr/>
          <p:nvPr/>
        </p:nvGrpSpPr>
        <p:grpSpPr>
          <a:xfrm rot="16200000">
            <a:off x="8946180" y="2418614"/>
            <a:ext cx="1059181" cy="3744563"/>
            <a:chOff x="9359524" y="2558233"/>
            <a:chExt cx="1059181" cy="3744563"/>
          </a:xfrm>
        </p:grpSpPr>
        <p:sp>
          <p:nvSpPr>
            <p:cNvPr id="211" name="Rectangle 210"/>
            <p:cNvSpPr/>
            <p:nvPr/>
          </p:nvSpPr>
          <p:spPr>
            <a:xfrm>
              <a:off x="9359524" y="4006636"/>
              <a:ext cx="1059181" cy="229616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9359524" y="4810763"/>
              <a:ext cx="1059181" cy="252733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9788992" y="3456723"/>
              <a:ext cx="205741" cy="134134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9359524" y="5083596"/>
              <a:ext cx="1059181" cy="1219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5" name="TextBox 214"/>
                <p:cNvSpPr txBox="1"/>
                <p:nvPr/>
              </p:nvSpPr>
              <p:spPr>
                <a:xfrm rot="5400000">
                  <a:off x="9759797" y="5083598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15" name="TextBox 2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9759797" y="5083598"/>
                  <a:ext cx="234936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23684" r="-23684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6" name="TextBox 215"/>
                <p:cNvSpPr txBox="1"/>
                <p:nvPr/>
              </p:nvSpPr>
              <p:spPr>
                <a:xfrm rot="5400000">
                  <a:off x="9998880" y="2822533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16" name="TextBox 2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9998880" y="2822533"/>
                  <a:ext cx="237629" cy="345159"/>
                </a:xfrm>
                <a:prstGeom prst="rect">
                  <a:avLst/>
                </a:prstGeom>
                <a:blipFill>
                  <a:blip r:embed="rId10"/>
                  <a:stretch>
                    <a:fillRect l="-20513" t="-33333" r="-92308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8" name="Straight Arrow Connector 217"/>
            <p:cNvCxnSpPr/>
            <p:nvPr/>
          </p:nvCxnSpPr>
          <p:spPr>
            <a:xfrm>
              <a:off x="9894026" y="2558233"/>
              <a:ext cx="0" cy="8737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626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467360" y="560150"/>
            <a:ext cx="3580383" cy="3828783"/>
            <a:chOff x="2651760" y="1057990"/>
            <a:chExt cx="3580383" cy="3828783"/>
          </a:xfrm>
        </p:grpSpPr>
        <p:sp>
          <p:nvSpPr>
            <p:cNvPr id="4" name="Rectangle 3"/>
            <p:cNvSpPr/>
            <p:nvPr/>
          </p:nvSpPr>
          <p:spPr>
            <a:xfrm>
              <a:off x="2651760" y="4226560"/>
              <a:ext cx="3491051" cy="66021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651760" y="2662107"/>
              <a:ext cx="1229360" cy="156445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669281" y="2662106"/>
              <a:ext cx="473530" cy="156445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00400" y="2326918"/>
              <a:ext cx="132080" cy="114808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840006" y="2326918"/>
              <a:ext cx="132080" cy="114808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69281" y="3474998"/>
              <a:ext cx="455205" cy="15240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51761" y="3474998"/>
              <a:ext cx="1229359" cy="15240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51761" y="2133926"/>
              <a:ext cx="1229359" cy="15240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687606" y="2133926"/>
              <a:ext cx="455205" cy="15240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699482" y="1057990"/>
              <a:ext cx="1158240" cy="10464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131190" y="1442592"/>
                  <a:ext cx="29482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190" y="1442592"/>
                  <a:ext cx="294824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6327" r="-1632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ctangle 15"/>
            <p:cNvSpPr/>
            <p:nvPr/>
          </p:nvSpPr>
          <p:spPr>
            <a:xfrm>
              <a:off x="5692685" y="3610567"/>
              <a:ext cx="426722" cy="12593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675279" y="3610568"/>
              <a:ext cx="1182443" cy="12593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264913" y="4226559"/>
              <a:ext cx="2854494" cy="64338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5889400" y="1397466"/>
              <a:ext cx="0" cy="7213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5994514" y="1468438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4514" y="1468438"/>
                  <a:ext cx="237629" cy="345159"/>
                </a:xfrm>
                <a:prstGeom prst="rect">
                  <a:avLst/>
                </a:prstGeom>
                <a:blipFill>
                  <a:blip r:embed="rId3"/>
                  <a:stretch>
                    <a:fillRect l="-20513" t="-33333" r="-92308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/>
            <p:cNvCxnSpPr/>
            <p:nvPr/>
          </p:nvCxnSpPr>
          <p:spPr>
            <a:xfrm flipV="1">
              <a:off x="2675279" y="4033589"/>
              <a:ext cx="1182443" cy="1009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5669281" y="4003178"/>
              <a:ext cx="450126" cy="34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3114059" y="3684125"/>
                  <a:ext cx="25596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4059" y="3684125"/>
                  <a:ext cx="255968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1951" r="-19512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757314" y="4095350"/>
                  <a:ext cx="255968" cy="5741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𝐷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7314" y="4095350"/>
                  <a:ext cx="255968" cy="57419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91131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17905</TotalTime>
  <Words>16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436</cp:revision>
  <dcterms:created xsi:type="dcterms:W3CDTF">2017-07-11T12:03:09Z</dcterms:created>
  <dcterms:modified xsi:type="dcterms:W3CDTF">2018-07-19T21:03:14Z</dcterms:modified>
</cp:coreProperties>
</file>