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3.png"/><Relationship Id="rId34" Type="http://schemas.openxmlformats.org/officeDocument/2006/relationships/image" Target="../media/image16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33" Type="http://schemas.openxmlformats.org/officeDocument/2006/relationships/image" Target="../media/image15.png"/><Relationship Id="rId38" Type="http://schemas.openxmlformats.org/officeDocument/2006/relationships/image" Target="../media/image22.png"/><Relationship Id="rId46" Type="http://schemas.openxmlformats.org/officeDocument/2006/relationships/image" Target="../media/image30.png"/><Relationship Id="rId2" Type="http://schemas.openxmlformats.org/officeDocument/2006/relationships/image" Target="../media/image13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4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6" Type="http://schemas.openxmlformats.org/officeDocument/2006/relationships/image" Target="../media/image20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4" Type="http://schemas.openxmlformats.org/officeDocument/2006/relationships/image" Target="../media/image28.png"/><Relationship Id="rId35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1629" y="362168"/>
            <a:ext cx="9514958" cy="1974655"/>
            <a:chOff x="108003" y="755458"/>
            <a:chExt cx="9514958" cy="1974655"/>
          </a:xfrm>
        </p:grpSpPr>
        <p:sp>
          <p:nvSpPr>
            <p:cNvPr id="4" name="Rectangle 3"/>
            <p:cNvSpPr/>
            <p:nvPr/>
          </p:nvSpPr>
          <p:spPr>
            <a:xfrm>
              <a:off x="491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84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52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0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88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25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14355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3"/>
            </p:cNvCxnSpPr>
            <p:nvPr/>
          </p:nvCxnSpPr>
          <p:spPr>
            <a:xfrm flipH="1">
              <a:off x="25023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6" idx="3"/>
            </p:cNvCxnSpPr>
            <p:nvPr/>
          </p:nvCxnSpPr>
          <p:spPr>
            <a:xfrm flipH="1">
              <a:off x="35691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7" idx="3"/>
            </p:cNvCxnSpPr>
            <p:nvPr/>
          </p:nvCxnSpPr>
          <p:spPr>
            <a:xfrm flipH="1">
              <a:off x="46359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1"/>
              <a:endCxn id="8" idx="3"/>
            </p:cNvCxnSpPr>
            <p:nvPr/>
          </p:nvCxnSpPr>
          <p:spPr>
            <a:xfrm flipH="1">
              <a:off x="57027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0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1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643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649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2760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2824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615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9679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06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670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4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5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62202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611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617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975" y="1927120"/>
              <a:ext cx="9202994" cy="4781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003" y="2171579"/>
              <a:ext cx="9514958" cy="558534"/>
              <a:chOff x="919312" y="3331012"/>
              <a:chExt cx="9514958" cy="55853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025912" y="3419500"/>
                <a:ext cx="9224366" cy="19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214846" y="1091380"/>
              <a:ext cx="1005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93950" y="2825076"/>
            <a:ext cx="3353274" cy="3051401"/>
            <a:chOff x="193950" y="2825076"/>
            <a:chExt cx="3353274" cy="3051401"/>
          </a:xfrm>
        </p:grpSpPr>
        <p:grpSp>
          <p:nvGrpSpPr>
            <p:cNvPr id="74" name="Group 73"/>
            <p:cNvGrpSpPr/>
            <p:nvPr/>
          </p:nvGrpSpPr>
          <p:grpSpPr>
            <a:xfrm>
              <a:off x="193950" y="2825076"/>
              <a:ext cx="3353274" cy="3051401"/>
              <a:chOff x="771950" y="3306857"/>
              <a:chExt cx="3353274" cy="305140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71950" y="6296835"/>
                <a:ext cx="3353274" cy="614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24239" y="4896464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28976" y="3751006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16534" y="6071418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V="1">
                <a:off x="1877127" y="6208333"/>
                <a:ext cx="250826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85461" y="3307749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 rot="19409009">
                <a:off x="1946345" y="3855509"/>
                <a:ext cx="86914" cy="51560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 rot="4229772">
                <a:off x="2277684" y="3968026"/>
                <a:ext cx="109809" cy="4823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2530225" y="3306857"/>
                <a:ext cx="480060" cy="2946303"/>
                <a:chOff x="3116187" y="3288287"/>
                <a:chExt cx="492674" cy="2946303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254965" y="4877002"/>
                  <a:ext cx="164361" cy="117987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159702" y="3731544"/>
                  <a:ext cx="357945" cy="1145458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3247260" y="6051956"/>
                  <a:ext cx="361601" cy="108155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 flipV="1">
                  <a:off x="3307853" y="6188871"/>
                  <a:ext cx="250826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116187" y="3288287"/>
                  <a:ext cx="424039" cy="42403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280959" y="3880260"/>
                  <a:ext cx="85603" cy="74715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81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blipFill>
                  <a:blip r:embed="rId39"/>
                  <a:stretch>
                    <a:fillRect l="-7692" r="-10769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12874</TotalTime>
  <Words>52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256</cp:revision>
  <dcterms:created xsi:type="dcterms:W3CDTF">2017-07-11T12:03:09Z</dcterms:created>
  <dcterms:modified xsi:type="dcterms:W3CDTF">2018-06-27T17:38:58Z</dcterms:modified>
</cp:coreProperties>
</file>