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50" Type="http://schemas.openxmlformats.org/officeDocument/2006/relationships/image" Target="../media/image46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52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17.png"/><Relationship Id="rId34" Type="http://schemas.openxmlformats.org/officeDocument/2006/relationships/image" Target="../media/image38.png"/><Relationship Id="rId42" Type="http://schemas.openxmlformats.org/officeDocument/2006/relationships/image" Target="../media/image49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29" Type="http://schemas.openxmlformats.org/officeDocument/2006/relationships/image" Target="../media/image33.png"/><Relationship Id="rId2" Type="http://schemas.openxmlformats.org/officeDocument/2006/relationships/image" Target="../media/image11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31" Type="http://schemas.openxmlformats.org/officeDocument/2006/relationships/image" Target="../media/image35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4" Type="http://schemas.openxmlformats.org/officeDocument/2006/relationships/image" Target="../media/image18.png"/><Relationship Id="rId35" Type="http://schemas.openxmlformats.org/officeDocument/2006/relationships/image" Target="../media/image39.png"/><Relationship Id="rId43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4.png"/><Relationship Id="rId3" Type="http://schemas.openxmlformats.org/officeDocument/2006/relationships/image" Target="../media/image52.png"/><Relationship Id="rId34" Type="http://schemas.openxmlformats.org/officeDocument/2006/relationships/image" Target="../media/image56.png"/><Relationship Id="rId42" Type="http://schemas.openxmlformats.org/officeDocument/2006/relationships/image" Target="../media/image6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51.png"/><Relationship Id="rId29" Type="http://schemas.openxmlformats.org/officeDocument/2006/relationships/image" Target="../media/image63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8.png"/><Relationship Id="rId37" Type="http://schemas.openxmlformats.org/officeDocument/2006/relationships/image" Target="../media/image59.png"/><Relationship Id="rId40" Type="http://schemas.openxmlformats.org/officeDocument/2006/relationships/image" Target="../media/image65.png"/><Relationship Id="rId5" Type="http://schemas.openxmlformats.org/officeDocument/2006/relationships/image" Target="../media/image54.png"/><Relationship Id="rId28" Type="http://schemas.openxmlformats.org/officeDocument/2006/relationships/image" Target="../media/image62.png"/><Relationship Id="rId36" Type="http://schemas.openxmlformats.org/officeDocument/2006/relationships/image" Target="../media/image58.png"/><Relationship Id="rId31" Type="http://schemas.openxmlformats.org/officeDocument/2006/relationships/image" Target="../media/image17.png"/><Relationship Id="rId4" Type="http://schemas.openxmlformats.org/officeDocument/2006/relationships/image" Target="../media/image53.png"/><Relationship Id="rId27" Type="http://schemas.openxmlformats.org/officeDocument/2006/relationships/image" Target="../media/image61.png"/><Relationship Id="rId30" Type="http://schemas.openxmlformats.org/officeDocument/2006/relationships/image" Target="../media/image11.png"/><Relationship Id="rId35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7.png"/><Relationship Id="rId3" Type="http://schemas.openxmlformats.org/officeDocument/2006/relationships/image" Target="../media/image69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33" Type="http://schemas.openxmlformats.org/officeDocument/2006/relationships/image" Target="../media/image74.png"/><Relationship Id="rId38" Type="http://schemas.openxmlformats.org/officeDocument/2006/relationships/image" Target="../media/image18.png"/><Relationship Id="rId2" Type="http://schemas.openxmlformats.org/officeDocument/2006/relationships/image" Target="../media/image68.png"/><Relationship Id="rId29" Type="http://schemas.openxmlformats.org/officeDocument/2006/relationships/image" Target="../media/image63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3.png"/><Relationship Id="rId37" Type="http://schemas.openxmlformats.org/officeDocument/2006/relationships/image" Target="../media/image17.png"/><Relationship Id="rId40" Type="http://schemas.openxmlformats.org/officeDocument/2006/relationships/image" Target="../media/image78.png"/><Relationship Id="rId28" Type="http://schemas.openxmlformats.org/officeDocument/2006/relationships/image" Target="../media/image62.png"/><Relationship Id="rId36" Type="http://schemas.openxmlformats.org/officeDocument/2006/relationships/image" Target="../media/image11.png"/><Relationship Id="rId31" Type="http://schemas.openxmlformats.org/officeDocument/2006/relationships/image" Target="../media/image72.png"/><Relationship Id="rId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26708" y="420771"/>
            <a:ext cx="5762580" cy="3177354"/>
            <a:chOff x="437498" y="610342"/>
            <a:chExt cx="5762580" cy="3177354"/>
          </a:xfrm>
        </p:grpSpPr>
        <p:sp>
          <p:nvSpPr>
            <p:cNvPr id="35" name="Rectangle 34"/>
            <p:cNvSpPr/>
            <p:nvPr/>
          </p:nvSpPr>
          <p:spPr>
            <a:xfrm>
              <a:off x="3445727" y="836339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45727" y="1237786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6183" y="2234890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4831267" y="2234891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59727" y="3133493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3541" y="2754350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538868" y="1057508"/>
              <a:ext cx="2141034" cy="188641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543979" y="1066800"/>
              <a:ext cx="15797" cy="185853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38868" y="1066800"/>
              <a:ext cx="21410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158" y="2280424"/>
                  <a:ext cx="8026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87" r="-61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776" y="610342"/>
                  <a:ext cx="8026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687" r="-610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1527716" y="3423425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062760" y="1215482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01" y="2054053"/>
                  <a:ext cx="2639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786" y="3479919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437498" y="2754350"/>
              <a:ext cx="898789" cy="709995"/>
              <a:chOff x="758520" y="708040"/>
              <a:chExt cx="2596102" cy="2135605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0" name="Rectangle 4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264228" y="4572238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5522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5517" t="-33333" r="-9655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5522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5517" t="-33333" r="-9655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9792</TotalTime>
  <Words>102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183</cp:revision>
  <dcterms:created xsi:type="dcterms:W3CDTF">2017-07-11T12:03:09Z</dcterms:created>
  <dcterms:modified xsi:type="dcterms:W3CDTF">2018-06-06T15:37:36Z</dcterms:modified>
</cp:coreProperties>
</file>