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49"/>
    <p:restoredTop sz="55685" autoAdjust="0"/>
  </p:normalViewPr>
  <p:slideViewPr>
    <p:cSldViewPr snapToGrid="0">
      <p:cViewPr>
        <p:scale>
          <a:sx n="85" d="100"/>
          <a:sy n="85" d="100"/>
        </p:scale>
        <p:origin x="8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2.png"/><Relationship Id="rId43" Type="http://schemas.openxmlformats.org/officeDocument/2006/relationships/image" Target="../media/image13.png"/><Relationship Id="rId44" Type="http://schemas.openxmlformats.org/officeDocument/2006/relationships/image" Target="../media/image14.png"/><Relationship Id="rId45" Type="http://schemas.openxmlformats.org/officeDocument/2006/relationships/image" Target="../media/image15.png"/><Relationship Id="rId46" Type="http://schemas.openxmlformats.org/officeDocument/2006/relationships/image" Target="../media/image16.png"/><Relationship Id="rId47" Type="http://schemas.openxmlformats.org/officeDocument/2006/relationships/image" Target="../media/image19.png"/><Relationship Id="rId48" Type="http://schemas.openxmlformats.org/officeDocument/2006/relationships/image" Target="../media/image20.png"/><Relationship Id="rId49" Type="http://schemas.openxmlformats.org/officeDocument/2006/relationships/image" Target="../media/image21.png"/><Relationship Id="rId50" Type="http://schemas.openxmlformats.org/officeDocument/2006/relationships/image" Target="../media/image22.png"/><Relationship Id="rId51" Type="http://schemas.openxmlformats.org/officeDocument/2006/relationships/image" Target="../media/image23.png"/><Relationship Id="rId52" Type="http://schemas.openxmlformats.org/officeDocument/2006/relationships/image" Target="../media/image24.png"/><Relationship Id="rId53" Type="http://schemas.openxmlformats.org/officeDocument/2006/relationships/image" Target="../media/image25.png"/><Relationship Id="rId54" Type="http://schemas.openxmlformats.org/officeDocument/2006/relationships/image" Target="../media/image26.png"/><Relationship Id="rId55" Type="http://schemas.openxmlformats.org/officeDocument/2006/relationships/image" Target="../media/image27.png"/><Relationship Id="rId56" Type="http://schemas.openxmlformats.org/officeDocument/2006/relationships/image" Target="../media/image28.png"/><Relationship Id="rId57" Type="http://schemas.openxmlformats.org/officeDocument/2006/relationships/image" Target="../media/image29.png"/><Relationship Id="rId58" Type="http://schemas.openxmlformats.org/officeDocument/2006/relationships/image" Target="../media/image30.png"/><Relationship Id="rId36" Type="http://schemas.openxmlformats.org/officeDocument/2006/relationships/image" Target="NULL"/><Relationship Id="rId37" Type="http://schemas.openxmlformats.org/officeDocument/2006/relationships/image" Target="NULL"/><Relationship Id="rId38" Type="http://schemas.openxmlformats.org/officeDocument/2006/relationships/image" Target="NULL"/><Relationship Id="rId3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59" Type="http://schemas.openxmlformats.org/officeDocument/2006/relationships/image" Target="../media/image31.png"/><Relationship Id="rId40" Type="http://schemas.openxmlformats.org/officeDocument/2006/relationships/image" Target="../media/image9.png"/><Relationship Id="rId4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18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99214" y="1873771"/>
            <a:ext cx="7390150" cy="1592945"/>
            <a:chOff x="1199214" y="1993691"/>
            <a:chExt cx="7390150" cy="1592945"/>
          </a:xfrm>
        </p:grpSpPr>
        <p:sp>
          <p:nvSpPr>
            <p:cNvPr id="5" name="Parallelogram 4"/>
            <p:cNvSpPr/>
            <p:nvPr/>
          </p:nvSpPr>
          <p:spPr>
            <a:xfrm>
              <a:off x="1199214" y="2458387"/>
              <a:ext cx="7390150" cy="1124262"/>
            </a:xfrm>
            <a:prstGeom prst="parallelogram">
              <a:avLst>
                <a:gd name="adj" fmla="val 21911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83633" y="2705225"/>
              <a:ext cx="4781862" cy="727523"/>
            </a:xfrm>
            <a:custGeom>
              <a:avLst/>
              <a:gdLst>
                <a:gd name="connsiteX0" fmla="*/ 0 w 4781862"/>
                <a:gd name="connsiteY0" fmla="*/ 727523 h 727523"/>
                <a:gd name="connsiteX1" fmla="*/ 2248524 w 4781862"/>
                <a:gd name="connsiteY1" fmla="*/ 22985 h 727523"/>
                <a:gd name="connsiteX2" fmla="*/ 4781862 w 4781862"/>
                <a:gd name="connsiteY2" fmla="*/ 157896 h 7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1862" h="727523">
                  <a:moveTo>
                    <a:pt x="0" y="727523"/>
                  </a:moveTo>
                  <a:cubicBezTo>
                    <a:pt x="725773" y="422723"/>
                    <a:pt x="1451547" y="117923"/>
                    <a:pt x="2248524" y="22985"/>
                  </a:cubicBezTo>
                  <a:cubicBezTo>
                    <a:pt x="3045501" y="-71953"/>
                    <a:pt x="4781862" y="157896"/>
                    <a:pt x="4781862" y="1578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5" idx="2"/>
            </p:cNvCxnSpPr>
            <p:nvPr/>
          </p:nvCxnSpPr>
          <p:spPr>
            <a:xfrm flipV="1">
              <a:off x="2083633" y="2863121"/>
              <a:ext cx="4781862" cy="56962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2023673" y="2555822"/>
              <a:ext cx="987478" cy="9293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6823024" y="1993691"/>
              <a:ext cx="987478" cy="929391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2023673" y="337279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93011" y="282066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6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22588" y="3351138"/>
            <a:ext cx="3159937" cy="3002566"/>
            <a:chOff x="822588" y="3351138"/>
            <a:chExt cx="3159937" cy="3002566"/>
          </a:xfrm>
        </p:grpSpPr>
        <p:grpSp>
          <p:nvGrpSpPr>
            <p:cNvPr id="19" name="Group 18"/>
            <p:cNvGrpSpPr/>
            <p:nvPr/>
          </p:nvGrpSpPr>
          <p:grpSpPr>
            <a:xfrm>
              <a:off x="822588" y="3351138"/>
              <a:ext cx="3159937" cy="2478188"/>
              <a:chOff x="957865" y="3767038"/>
              <a:chExt cx="3159937" cy="247818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57865" y="3767038"/>
                <a:ext cx="3159937" cy="2478188"/>
                <a:chOff x="957865" y="3767038"/>
                <a:chExt cx="3159937" cy="24781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57865" y="3767038"/>
                  <a:ext cx="3159937" cy="2361444"/>
                  <a:chOff x="4347417" y="3636364"/>
                  <a:chExt cx="3159937" cy="23614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350893" y="3636364"/>
                    <a:ext cx="1707460" cy="841883"/>
                    <a:chOff x="2317785" y="1008668"/>
                    <a:chExt cx="1707460" cy="841883"/>
                  </a:xfrm>
                </p:grpSpPr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441542" y="1252980"/>
                      <a:ext cx="158370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317785" y="1008668"/>
                      <a:ext cx="123757" cy="84188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471175" y="4854077"/>
                    <a:ext cx="2977840" cy="99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058353" y="4444704"/>
                    <a:ext cx="0" cy="4193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89"/>
                      <p:cNvSpPr txBox="1"/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Freeform 28"/>
                  <p:cNvSpPr/>
                  <p:nvPr/>
                </p:nvSpPr>
                <p:spPr>
                  <a:xfrm>
                    <a:off x="4503113" y="5405883"/>
                    <a:ext cx="76167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058353" y="3929380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263629" y="5452875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264792" y="4838297"/>
                    <a:ext cx="0" cy="8431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47417" y="5155925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105"/>
                      <p:cNvSpPr txBox="1"/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429" r="-11429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Rectangle 22"/>
                <p:cNvSpPr/>
                <p:nvPr/>
              </p:nvSpPr>
              <p:spPr>
                <a:xfrm flipH="1">
                  <a:off x="961881" y="4561127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flipH="1">
                  <a:off x="957865" y="6104038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1880882" y="4900051"/>
                <a:ext cx="730029" cy="8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2515536" y="5685050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48878" y="5688138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39400" y="442651"/>
            <a:ext cx="6087056" cy="6255468"/>
            <a:chOff x="2489888" y="509968"/>
            <a:chExt cx="6087056" cy="62554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88" y="2434659"/>
              <a:ext cx="5968209" cy="433077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3155640" y="2176609"/>
              <a:ext cx="5247864" cy="11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54327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89"/>
                <p:cNvSpPr txBox="1"/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754327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05"/>
                <p:cNvSpPr txBox="1"/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 flipH="1">
              <a:off x="3155640" y="1817154"/>
              <a:ext cx="5197375" cy="1406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7870" y="131324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4830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57110" y="959982"/>
              <a:ext cx="1117570" cy="841883"/>
              <a:chOff x="2317785" y="1008668"/>
              <a:chExt cx="1707460" cy="841883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752729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83232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89316" y="1005962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846" t="-35714" r="-6731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6507387" y="1005962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825" t="-35714" r="-7104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4318557" y="2061864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22385" y="2057609"/>
              <a:ext cx="1404009" cy="12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7870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83232" y="1887490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7461" y="710143"/>
            <a:ext cx="4409753" cy="2750001"/>
            <a:chOff x="3397461" y="710143"/>
            <a:chExt cx="4409753" cy="2750001"/>
          </a:xfrm>
        </p:grpSpPr>
        <p:grpSp>
          <p:nvGrpSpPr>
            <p:cNvPr id="4" name="Group 3"/>
            <p:cNvGrpSpPr/>
            <p:nvPr/>
          </p:nvGrpSpPr>
          <p:grpSpPr>
            <a:xfrm>
              <a:off x="3397461" y="1236295"/>
              <a:ext cx="4409753" cy="2223849"/>
              <a:chOff x="1100977" y="708040"/>
              <a:chExt cx="4409753" cy="22238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00977" y="708040"/>
                <a:ext cx="4409753" cy="2223849"/>
                <a:chOff x="1128272" y="680744"/>
                <a:chExt cx="4409753" cy="2223849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07013" y="2535261"/>
                  <a:ext cx="4021442" cy="50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585608" y="190141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512" r="-1951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513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091" r="-1414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V="1">
              <a:off x="3785772" y="1979642"/>
              <a:ext cx="1900418" cy="1999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3813817" y="1074456"/>
              <a:ext cx="3231254" cy="1981255"/>
            </a:xfrm>
            <a:custGeom>
              <a:avLst/>
              <a:gdLst>
                <a:gd name="connsiteX0" fmla="*/ 0 w 3231254"/>
                <a:gd name="connsiteY0" fmla="*/ 671270 h 1981255"/>
                <a:gd name="connsiteX1" fmla="*/ 572202 w 3231254"/>
                <a:gd name="connsiteY1" fmla="*/ 1978357 h 1981255"/>
                <a:gd name="connsiteX2" fmla="*/ 1060256 w 3231254"/>
                <a:gd name="connsiteY2" fmla="*/ 1047128 h 1981255"/>
                <a:gd name="connsiteX3" fmla="*/ 1509041 w 3231254"/>
                <a:gd name="connsiteY3" fmla="*/ 1854942 h 1981255"/>
                <a:gd name="connsiteX4" fmla="*/ 2322464 w 3231254"/>
                <a:gd name="connsiteY4" fmla="*/ 14922 h 1981255"/>
                <a:gd name="connsiteX5" fmla="*/ 3231254 w 3231254"/>
                <a:gd name="connsiteY5" fmla="*/ 1136885 h 19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254" h="1981255">
                  <a:moveTo>
                    <a:pt x="0" y="671270"/>
                  </a:moveTo>
                  <a:cubicBezTo>
                    <a:pt x="197746" y="1293492"/>
                    <a:pt x="395493" y="1915714"/>
                    <a:pt x="572202" y="1978357"/>
                  </a:cubicBezTo>
                  <a:cubicBezTo>
                    <a:pt x="748911" y="2041000"/>
                    <a:pt x="904116" y="1067697"/>
                    <a:pt x="1060256" y="1047128"/>
                  </a:cubicBezTo>
                  <a:cubicBezTo>
                    <a:pt x="1216396" y="1026559"/>
                    <a:pt x="1298673" y="2026976"/>
                    <a:pt x="1509041" y="1854942"/>
                  </a:cubicBezTo>
                  <a:cubicBezTo>
                    <a:pt x="1719409" y="1682908"/>
                    <a:pt x="2035429" y="134598"/>
                    <a:pt x="2322464" y="14922"/>
                  </a:cubicBezTo>
                  <a:cubicBezTo>
                    <a:pt x="2609500" y="-104754"/>
                    <a:pt x="2920377" y="516065"/>
                    <a:pt x="3231254" y="11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4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8304" y="457351"/>
            <a:ext cx="11731184" cy="5377485"/>
            <a:chOff x="358304" y="457351"/>
            <a:chExt cx="11731184" cy="5377485"/>
          </a:xfrm>
        </p:grpSpPr>
        <p:grpSp>
          <p:nvGrpSpPr>
            <p:cNvPr id="8" name="Group 7"/>
            <p:cNvGrpSpPr/>
            <p:nvPr/>
          </p:nvGrpSpPr>
          <p:grpSpPr>
            <a:xfrm>
              <a:off x="358304" y="457351"/>
              <a:ext cx="11731184" cy="5377485"/>
              <a:chOff x="358304" y="457351"/>
              <a:chExt cx="11731184" cy="537748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279" y="720065"/>
                <a:ext cx="5968209" cy="4330777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358304" y="5207300"/>
                <a:ext cx="5179633" cy="627536"/>
                <a:chOff x="683476" y="5240847"/>
                <a:chExt cx="5179633" cy="62753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83476" y="5394736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3" name="Group 72"/>
                <p:cNvGrpSpPr/>
                <p:nvPr/>
              </p:nvGrpSpPr>
              <p:grpSpPr>
                <a:xfrm>
                  <a:off x="3173359" y="5387585"/>
                  <a:ext cx="1834723" cy="462901"/>
                  <a:chOff x="3213766" y="4706231"/>
                  <a:chExt cx="1834723" cy="462901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213766" y="4706231"/>
                    <a:ext cx="1706739" cy="462901"/>
                    <a:chOff x="5576493" y="1872500"/>
                    <a:chExt cx="1706739" cy="462901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5754327" y="1874353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9"/>
                        <p:cNvSpPr txBox="1"/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7283232" y="187250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19048" r="-19048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746946" y="5405483"/>
                  <a:ext cx="448328" cy="462900"/>
                  <a:chOff x="4792521" y="4706231"/>
                  <a:chExt cx="448328" cy="462900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920505" y="4706231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TextBox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351" r="-9459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6683081" y="5207299"/>
                <a:ext cx="5211469" cy="620231"/>
                <a:chOff x="673467" y="5317876"/>
                <a:chExt cx="5211469" cy="620231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673467" y="5464460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3" name="Group 102"/>
                <p:cNvGrpSpPr/>
                <p:nvPr/>
              </p:nvGrpSpPr>
              <p:grpSpPr>
                <a:xfrm>
                  <a:off x="3163350" y="5457309"/>
                  <a:ext cx="1834723" cy="462901"/>
                  <a:chOff x="3203757" y="4775955"/>
                  <a:chExt cx="1834723" cy="462901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3203757" y="4775955"/>
                    <a:ext cx="1706739" cy="462901"/>
                    <a:chOff x="5566484" y="1942224"/>
                    <a:chExt cx="1706739" cy="462901"/>
                  </a:xfrm>
                </p:grpSpPr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5744318" y="1944077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89"/>
                        <p:cNvSpPr txBox="1"/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7273223" y="1942224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1429" r="-1666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736937" y="5475207"/>
                  <a:ext cx="448328" cy="462900"/>
                  <a:chOff x="4782512" y="4775955"/>
                  <a:chExt cx="448328" cy="46290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4910496" y="4775955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370" r="-9589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383131" y="457351"/>
                <a:ext cx="4949043" cy="3950462"/>
                <a:chOff x="712914" y="457351"/>
                <a:chExt cx="4949043" cy="39504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35595" y="457351"/>
                  <a:ext cx="4926362" cy="1599640"/>
                  <a:chOff x="735595" y="592937"/>
                  <a:chExt cx="4926362" cy="1599640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92912" y="592937"/>
                    <a:ext cx="2280113" cy="1599640"/>
                    <a:chOff x="3223118" y="660231"/>
                    <a:chExt cx="2280113" cy="159964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223118" y="1204294"/>
                      <a:ext cx="1086629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287869" y="1328231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flipV="1">
                      <a:off x="4289316" y="1125882"/>
                      <a:ext cx="807813" cy="561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" name="TextBox 9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3738" t="-33333" r="-6075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4310666" y="1846835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429" r="-1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767402" y="879541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35595" y="1750408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712914" y="3087004"/>
                  <a:ext cx="4926362" cy="1320809"/>
                  <a:chOff x="750585" y="4128243"/>
                  <a:chExt cx="4926362" cy="1320809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67402" y="4128243"/>
                    <a:ext cx="4783814" cy="1320809"/>
                    <a:chOff x="3130129" y="716701"/>
                    <a:chExt cx="4783814" cy="132080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130129" y="1204294"/>
                      <a:ext cx="4282962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7284829" y="1334644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H="1">
                      <a:off x="7004278" y="1153612"/>
                      <a:ext cx="775845" cy="1627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4396" t="-33333" r="-7692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7283232" y="185751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782392" y="4374049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H="1">
                    <a:off x="750585" y="5244916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12914" y="2029407"/>
                  <a:ext cx="4926362" cy="1353534"/>
                  <a:chOff x="712914" y="2029407"/>
                  <a:chExt cx="4926362" cy="13535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89"/>
                      <p:cNvSpPr txBox="1"/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8" name="Straight Connector 117"/>
                  <p:cNvCxnSpPr/>
                  <p:nvPr/>
                </p:nvCxnSpPr>
                <p:spPr>
                  <a:xfrm flipH="1" flipV="1">
                    <a:off x="3335832" y="2900274"/>
                    <a:ext cx="4321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3080730" y="4318403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586455" y="1742907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006049" y="1651438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1564" y="4230313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34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1315" y="879353"/>
            <a:ext cx="5547500" cy="5076540"/>
            <a:chOff x="820959" y="879353"/>
            <a:chExt cx="5547500" cy="5076540"/>
          </a:xfrm>
        </p:grpSpPr>
        <p:sp>
          <p:nvSpPr>
            <p:cNvPr id="7" name="Oval 6"/>
            <p:cNvSpPr/>
            <p:nvPr/>
          </p:nvSpPr>
          <p:spPr>
            <a:xfrm>
              <a:off x="3707830" y="3297836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4678" y="4353813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20959" y="879353"/>
              <a:ext cx="5547500" cy="5076540"/>
              <a:chOff x="820959" y="879353"/>
              <a:chExt cx="5547500" cy="5076540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1287987" y="1772244"/>
                <a:ext cx="4926362" cy="3440935"/>
                <a:chOff x="396713" y="-601457"/>
                <a:chExt cx="4926362" cy="3440935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96713" y="-601457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429928" y="743955"/>
                  <a:ext cx="2235094" cy="2095523"/>
                  <a:chOff x="759711" y="743955"/>
                  <a:chExt cx="2235094" cy="2095523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67402" y="743955"/>
                    <a:ext cx="2227403" cy="900000"/>
                    <a:chOff x="767402" y="879541"/>
                    <a:chExt cx="2227403" cy="90000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792912" y="1137000"/>
                      <a:ext cx="220189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76740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59711" y="1939478"/>
                    <a:ext cx="1191211" cy="900000"/>
                    <a:chOff x="782392" y="2462925"/>
                    <a:chExt cx="1191211" cy="900000"/>
                  </a:xfrm>
                </p:grpSpPr>
                <p:sp>
                  <p:nvSpPr>
                    <p:cNvPr id="27" name="Freeform 26"/>
                    <p:cNvSpPr/>
                    <p:nvPr/>
                  </p:nvSpPr>
                  <p:spPr>
                    <a:xfrm>
                      <a:off x="810546" y="2676719"/>
                      <a:ext cx="1163057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82392" y="2462925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79" name="Straight Connector 78"/>
              <p:cNvCxnSpPr/>
              <p:nvPr/>
            </p:nvCxnSpPr>
            <p:spPr>
              <a:xfrm>
                <a:off x="5777730" y="3693152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67302" y="4728564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906125" y="3693534"/>
                <a:ext cx="0" cy="100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308" r="-7692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>
                <a:off x="820959" y="879353"/>
                <a:ext cx="1215718" cy="3849211"/>
                <a:chOff x="1131506" y="874229"/>
                <a:chExt cx="1215718" cy="38492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5000" r="-2500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056112" y="1896732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077224" y="3687256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826" r="-6957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826" r="-695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88" r="-122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077224" y="4593654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 92"/>
              <p:cNvSpPr/>
              <p:nvPr/>
            </p:nvSpPr>
            <p:spPr>
              <a:xfrm rot="16200000">
                <a:off x="1588997" y="4519860"/>
                <a:ext cx="220189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>
                <a:off x="2643518" y="5465817"/>
                <a:ext cx="0" cy="900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2443413" y="1731081"/>
                <a:ext cx="388800" cy="38974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3042842" y="2181643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047404" y="3681745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3171237" y="2182025"/>
                <a:ext cx="0" cy="151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778" r="-2222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459059" y="834690"/>
            <a:ext cx="4737739" cy="3908865"/>
            <a:chOff x="6459059" y="834690"/>
            <a:chExt cx="4737739" cy="3908865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6873073" y="4158733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459059" y="834690"/>
              <a:ext cx="3759201" cy="3774591"/>
              <a:chOff x="4848475" y="407844"/>
              <a:chExt cx="3759201" cy="377459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0742929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 smtClean="0">
                      <a:ea typeface="Cambria Math" charset="0"/>
                      <a:cs typeface="Cambria Math" charset="0"/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Arc 130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000" r="-2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>
              <a:off x="10202435" y="2809281"/>
              <a:ext cx="3465" cy="1800001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895" r="-789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67" r="-225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6873073" y="4589667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206761" y="45819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209261" y="4149692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49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1339" y="293408"/>
            <a:ext cx="7679541" cy="1988056"/>
            <a:chOff x="301339" y="293408"/>
            <a:chExt cx="7679541" cy="19880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79" t="18585" r="16957" b="3713"/>
            <a:stretch/>
          </p:blipFill>
          <p:spPr>
            <a:xfrm>
              <a:off x="337241" y="293408"/>
              <a:ext cx="2444362" cy="1555239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301339" y="324321"/>
              <a:ext cx="7679541" cy="1957143"/>
              <a:chOff x="1203548" y="2647390"/>
              <a:chExt cx="7679541" cy="195714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03548" y="2647390"/>
                <a:ext cx="7679541" cy="1957143"/>
                <a:chOff x="1203548" y="2647390"/>
                <a:chExt cx="7679541" cy="1957143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203548" y="2647390"/>
                  <a:ext cx="7679541" cy="1957143"/>
                  <a:chOff x="1203548" y="2647390"/>
                  <a:chExt cx="7679541" cy="1957143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203548" y="4124246"/>
                    <a:ext cx="2557734" cy="480287"/>
                    <a:chOff x="1248518" y="4124246"/>
                    <a:chExt cx="2557734" cy="480287"/>
                  </a:xfrm>
                </p:grpSpPr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1312868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327858" y="412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 flipV="1">
                      <a:off x="2829370" y="4141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368630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615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9434" r="-5660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789955" y="2647390"/>
                    <a:ext cx="2557734" cy="1955556"/>
                    <a:chOff x="3789955" y="2647390"/>
                    <a:chExt cx="2557734" cy="1955556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77" t="19970" r="17220" b="4616"/>
                    <a:stretch/>
                  </p:blipFill>
                  <p:spPr>
                    <a:xfrm>
                      <a:off x="3831217" y="2647390"/>
                      <a:ext cx="2404691" cy="149706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3831217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 flipV="1">
                      <a:off x="3848700" y="4126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 flipV="1">
                      <a:off x="535021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 flipV="1">
                      <a:off x="6222134" y="4131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325355" y="2647390"/>
                    <a:ext cx="2557734" cy="1957143"/>
                    <a:chOff x="6280385" y="2647390"/>
                    <a:chExt cx="2557734" cy="1957143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53" t="19623" r="17244" b="5226"/>
                    <a:stretch/>
                  </p:blipFill>
                  <p:spPr>
                    <a:xfrm>
                      <a:off x="6319585" y="2647390"/>
                      <a:ext cx="2404691" cy="14918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6322486" y="4143685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 flipV="1">
                      <a:off x="6339560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7841072" y="4146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8698004" y="413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1252908" y="2908091"/>
                  <a:ext cx="162000" cy="72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848696" y="2910591"/>
                  <a:ext cx="162000" cy="72000"/>
                </a:xfrm>
                <a:prstGeom prst="rect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369542" y="2913091"/>
                  <a:ext cx="162000" cy="72000"/>
                </a:xfrm>
                <a:prstGeom prst="rect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459878" y="294307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018144" y="295806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561522" y="2960558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3684" r="-2105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4066265" y="2511620"/>
            <a:ext cx="5179633" cy="4428219"/>
            <a:chOff x="4066265" y="2511620"/>
            <a:chExt cx="5179633" cy="4428219"/>
          </a:xfrm>
        </p:grpSpPr>
        <p:grpSp>
          <p:nvGrpSpPr>
            <p:cNvPr id="2" name="Group 1"/>
            <p:cNvGrpSpPr/>
            <p:nvPr/>
          </p:nvGrpSpPr>
          <p:grpSpPr>
            <a:xfrm>
              <a:off x="4066265" y="2663484"/>
              <a:ext cx="5179633" cy="4276355"/>
              <a:chOff x="4066265" y="2663484"/>
              <a:chExt cx="5179633" cy="42763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066265" y="2663484"/>
                <a:ext cx="5179633" cy="4276355"/>
                <a:chOff x="358304" y="743955"/>
                <a:chExt cx="5179633" cy="427817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58304" y="4412488"/>
                  <a:ext cx="5179633" cy="609642"/>
                  <a:chOff x="683476" y="4446035"/>
                  <a:chExt cx="5179633" cy="609642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683476" y="4599913"/>
                    <a:ext cx="4926362" cy="1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TextBox 10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14286" r="-857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3173359" y="4594626"/>
                    <a:ext cx="384907" cy="461051"/>
                    <a:chOff x="5576493" y="1079541"/>
                    <a:chExt cx="384907" cy="461051"/>
                  </a:xfrm>
                </p:grpSpPr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5754327" y="1079541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89"/>
                        <p:cNvSpPr txBox="1"/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383131" y="743955"/>
                  <a:ext cx="4934053" cy="3488855"/>
                  <a:chOff x="712914" y="743955"/>
                  <a:chExt cx="4934053" cy="3488855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0605" y="743955"/>
                    <a:ext cx="4926362" cy="900000"/>
                    <a:chOff x="720605" y="879541"/>
                    <a:chExt cx="4926362" cy="900000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62932" y="1137000"/>
                      <a:ext cx="1547741" cy="591937"/>
                      <a:chOff x="3193138" y="1204294"/>
                      <a:chExt cx="1547741" cy="591937"/>
                    </a:xfrm>
                  </p:grpSpPr>
                  <p:sp>
                    <p:nvSpPr>
                      <p:cNvPr id="84" name="Freeform 83"/>
                      <p:cNvSpPr/>
                      <p:nvPr/>
                    </p:nvSpPr>
                    <p:spPr>
                      <a:xfrm>
                        <a:off x="3193138" y="1204294"/>
                        <a:ext cx="1086629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4272879" y="1328231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73742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720605" y="1750408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712914" y="3332810"/>
                    <a:ext cx="4926362" cy="900000"/>
                    <a:chOff x="750585" y="4374049"/>
                    <a:chExt cx="4926362" cy="900000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767402" y="4615836"/>
                      <a:ext cx="4622700" cy="598350"/>
                      <a:chOff x="3130129" y="1204294"/>
                      <a:chExt cx="4622700" cy="598350"/>
                    </a:xfrm>
                  </p:grpSpPr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3130129" y="1204294"/>
                        <a:ext cx="4282962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7284829" y="1334644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782392" y="4374049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750585" y="5244916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71" name="Freeform 70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5229146" y="2917484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 flipH="1">
              <a:off x="7973916" y="5518397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23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344496" y="466279"/>
            <a:ext cx="5487769" cy="4619503"/>
            <a:chOff x="2344496" y="226439"/>
            <a:chExt cx="5487769" cy="4619503"/>
          </a:xfrm>
        </p:grpSpPr>
        <p:grpSp>
          <p:nvGrpSpPr>
            <p:cNvPr id="43" name="Group 42"/>
            <p:cNvGrpSpPr/>
            <p:nvPr/>
          </p:nvGrpSpPr>
          <p:grpSpPr>
            <a:xfrm>
              <a:off x="2893105" y="271412"/>
              <a:ext cx="843856" cy="1823293"/>
              <a:chOff x="4578043" y="1681991"/>
              <a:chExt cx="860964" cy="2061974"/>
            </a:xfrm>
          </p:grpSpPr>
          <p:grpSp>
            <p:nvGrpSpPr>
              <p:cNvPr id="4" name="Group 3"/>
              <p:cNvGrpSpPr/>
              <p:nvPr/>
            </p:nvGrpSpPr>
            <p:grpSpPr>
              <a:xfrm rot="5400000">
                <a:off x="4153913" y="2458872"/>
                <a:ext cx="1709223" cy="860964"/>
                <a:chOff x="3997725" y="2750570"/>
                <a:chExt cx="1709223" cy="86096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41110" y="2920833"/>
                  <a:ext cx="1565838" cy="537099"/>
                  <a:chOff x="3193137" y="1204295"/>
                  <a:chExt cx="1565838" cy="537328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 rot="10800000" flipH="1">
                    <a:off x="3193137" y="1204295"/>
                    <a:ext cx="108662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 rot="10800000" flipH="1">
                    <a:off x="4290975" y="1230209"/>
                    <a:ext cx="468000" cy="4679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" name="Straight Arrow Connector 5"/>
                <p:cNvCxnSpPr/>
                <p:nvPr/>
              </p:nvCxnSpPr>
              <p:spPr>
                <a:xfrm rot="16200000" flipH="1" flipV="1">
                  <a:off x="3567243" y="3181052"/>
                  <a:ext cx="86096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5714" t="-40000" r="-9142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 flipH="1">
              <a:off x="5895691" y="1060298"/>
              <a:ext cx="1936574" cy="3785644"/>
              <a:chOff x="4960776" y="680770"/>
              <a:chExt cx="1936574" cy="3785644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8" t="43070" r="45439" b="9082"/>
              <a:stretch/>
            </p:blipFill>
            <p:spPr>
              <a:xfrm rot="21212800">
                <a:off x="4960776" y="1056226"/>
                <a:ext cx="1828701" cy="3410188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 rot="5400000">
                <a:off x="6137676" y="2590088"/>
                <a:ext cx="634122" cy="262974"/>
                <a:chOff x="3193138" y="1204294"/>
                <a:chExt cx="1547741" cy="59193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3193138" y="1204294"/>
                  <a:ext cx="108662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272879" y="1328231"/>
                  <a:ext cx="468000" cy="468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036386" y="1012832"/>
                <a:ext cx="8609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Rectangle 57"/>
            <p:cNvSpPr/>
            <p:nvPr/>
          </p:nvSpPr>
          <p:spPr>
            <a:xfrm>
              <a:off x="2344496" y="226439"/>
              <a:ext cx="2027019" cy="1988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95691" y="2739071"/>
              <a:ext cx="769318" cy="7733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371515" y="226439"/>
              <a:ext cx="2293494" cy="2512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344496" y="2214621"/>
              <a:ext cx="3551195" cy="1297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84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11363</TotalTime>
  <Words>266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203</cp:revision>
  <dcterms:created xsi:type="dcterms:W3CDTF">2017-07-11T12:03:09Z</dcterms:created>
  <dcterms:modified xsi:type="dcterms:W3CDTF">2018-06-25T20:17:40Z</dcterms:modified>
</cp:coreProperties>
</file>