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7" d="100"/>
          <a:sy n="97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34" Type="http://schemas.openxmlformats.org/officeDocument/2006/relationships/image" Target="../media/image10.png"/><Relationship Id="rId3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2" Type="http://schemas.openxmlformats.org/officeDocument/2006/relationships/image" Target="../media/image8.png"/><Relationship Id="rId5" Type="http://schemas.openxmlformats.org/officeDocument/2006/relationships/image" Target="../media/image6.png"/><Relationship Id="rId31" Type="http://schemas.openxmlformats.org/officeDocument/2006/relationships/image" Target="../media/image2.png"/><Relationship Id="rId4" Type="http://schemas.openxmlformats.org/officeDocument/2006/relationships/image" Target="../media/image5.png"/><Relationship Id="rId30" Type="http://schemas.openxmlformats.org/officeDocument/2006/relationships/image" Target="../media/image1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3.png"/><Relationship Id="rId34" Type="http://schemas.openxmlformats.org/officeDocument/2006/relationships/image" Target="../media/image16.png"/><Relationship Id="rId42" Type="http://schemas.openxmlformats.org/officeDocument/2006/relationships/image" Target="../media/image26.png"/><Relationship Id="rId47" Type="http://schemas.openxmlformats.org/officeDocument/2006/relationships/image" Target="../media/image31.png"/><Relationship Id="rId33" Type="http://schemas.openxmlformats.org/officeDocument/2006/relationships/image" Target="../media/image15.png"/><Relationship Id="rId38" Type="http://schemas.openxmlformats.org/officeDocument/2006/relationships/image" Target="../media/image22.png"/><Relationship Id="rId46" Type="http://schemas.openxmlformats.org/officeDocument/2006/relationships/image" Target="../media/image30.png"/><Relationship Id="rId2" Type="http://schemas.openxmlformats.org/officeDocument/2006/relationships/image" Target="../media/image13.png"/><Relationship Id="rId41" Type="http://schemas.openxmlformats.org/officeDocument/2006/relationships/image" Target="../media/image2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4.png"/><Relationship Id="rId37" Type="http://schemas.openxmlformats.org/officeDocument/2006/relationships/image" Target="../media/image21.png"/><Relationship Id="rId40" Type="http://schemas.openxmlformats.org/officeDocument/2006/relationships/image" Target="../media/image24.png"/><Relationship Id="rId45" Type="http://schemas.openxmlformats.org/officeDocument/2006/relationships/image" Target="../media/image29.png"/><Relationship Id="rId36" Type="http://schemas.openxmlformats.org/officeDocument/2006/relationships/image" Target="../media/image20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4" Type="http://schemas.openxmlformats.org/officeDocument/2006/relationships/image" Target="../media/image28.png"/><Relationship Id="rId35" Type="http://schemas.openxmlformats.org/officeDocument/2006/relationships/image" Target="../media/image19.png"/><Relationship Id="rId43" Type="http://schemas.openxmlformats.org/officeDocument/2006/relationships/image" Target="../media/image27.png"/><Relationship Id="rId48" Type="http://schemas.openxmlformats.org/officeDocument/2006/relationships/image" Target="../media/image32.png"/><Relationship Id="rId27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9" Type="http://schemas.openxmlformats.org/officeDocument/2006/relationships/image" Target="../media/image50.png"/><Relationship Id="rId3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image" Target="../media/image38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3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36.png"/><Relationship Id="rId28" Type="http://schemas.openxmlformats.org/officeDocument/2006/relationships/image" Target="../media/image62.png"/><Relationship Id="rId36" Type="http://schemas.openxmlformats.org/officeDocument/2006/relationships/image" Target="../media/image47.png"/><Relationship Id="rId31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27" Type="http://schemas.openxmlformats.org/officeDocument/2006/relationships/image" Target="../media/image61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34" Type="http://schemas.openxmlformats.org/officeDocument/2006/relationships/image" Target="../media/image59.png"/><Relationship Id="rId7" Type="http://schemas.openxmlformats.org/officeDocument/2006/relationships/image" Target="../media/image56.png"/><Relationship Id="rId33" Type="http://schemas.openxmlformats.org/officeDocument/2006/relationships/image" Target="../media/image58.png"/><Relationship Id="rId38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54.png"/><Relationship Id="rId36" Type="http://schemas.openxmlformats.org/officeDocument/2006/relationships/image" Target="../media/image64.png"/><Relationship Id="rId31" Type="http://schemas.openxmlformats.org/officeDocument/2006/relationships/image" Target="../media/image2.png"/><Relationship Id="rId4" Type="http://schemas.openxmlformats.org/officeDocument/2006/relationships/image" Target="../media/image53.png"/><Relationship Id="rId30" Type="http://schemas.openxmlformats.org/officeDocument/2006/relationships/image" Target="../media/image1.png"/><Relationship Id="rId35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1614" y="349046"/>
            <a:ext cx="5909188" cy="2507090"/>
            <a:chOff x="835743" y="712839"/>
            <a:chExt cx="5909188" cy="2507090"/>
          </a:xfrm>
        </p:grpSpPr>
        <p:grpSp>
          <p:nvGrpSpPr>
            <p:cNvPr id="17" name="Group 16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15148" y="2092459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604663" y="1715729"/>
                <a:ext cx="712839" cy="4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38" t="-33333" r="-5312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t="-33333" r="-53125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93571" y="3775588"/>
            <a:ext cx="5909188" cy="2507090"/>
            <a:chOff x="835743" y="712839"/>
            <a:chExt cx="5909188" cy="2507090"/>
          </a:xfrm>
        </p:grpSpPr>
        <p:grpSp>
          <p:nvGrpSpPr>
            <p:cNvPr id="25" name="Group 24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317503" y="1714514"/>
                <a:ext cx="499559" cy="1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500" t="-33333" r="-5156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698" t="-36000" r="-5396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49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81629" y="362168"/>
            <a:ext cx="9514958" cy="1974655"/>
            <a:chOff x="108003" y="755458"/>
            <a:chExt cx="9514958" cy="1974655"/>
          </a:xfrm>
        </p:grpSpPr>
        <p:sp>
          <p:nvSpPr>
            <p:cNvPr id="4" name="Rectangle 3"/>
            <p:cNvSpPr/>
            <p:nvPr/>
          </p:nvSpPr>
          <p:spPr>
            <a:xfrm>
              <a:off x="4916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84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52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920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588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256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4" idx="3"/>
              <a:endCxn id="5" idx="1"/>
            </p:cNvCxnSpPr>
            <p:nvPr/>
          </p:nvCxnSpPr>
          <p:spPr>
            <a:xfrm>
              <a:off x="14355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1"/>
              <a:endCxn id="5" idx="3"/>
            </p:cNvCxnSpPr>
            <p:nvPr/>
          </p:nvCxnSpPr>
          <p:spPr>
            <a:xfrm flipH="1">
              <a:off x="25023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1"/>
              <a:endCxn id="6" idx="3"/>
            </p:cNvCxnSpPr>
            <p:nvPr/>
          </p:nvCxnSpPr>
          <p:spPr>
            <a:xfrm flipH="1">
              <a:off x="35691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1"/>
              <a:endCxn id="7" idx="3"/>
            </p:cNvCxnSpPr>
            <p:nvPr/>
          </p:nvCxnSpPr>
          <p:spPr>
            <a:xfrm flipH="1">
              <a:off x="46359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1"/>
              <a:endCxn id="8" idx="3"/>
            </p:cNvCxnSpPr>
            <p:nvPr/>
          </p:nvCxnSpPr>
          <p:spPr>
            <a:xfrm flipH="1">
              <a:off x="57027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9051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9114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64303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64938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72760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32824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6156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396791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76066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76701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451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2514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62202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61103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661738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5975" y="1927120"/>
              <a:ext cx="9202994" cy="4781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003" y="2171579"/>
              <a:ext cx="9514958" cy="558534"/>
              <a:chOff x="919312" y="3331012"/>
              <a:chExt cx="9514958" cy="558534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1025912" y="3419500"/>
                <a:ext cx="9224366" cy="19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066285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285" y="3450815"/>
                    <a:ext cx="3679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3214846" y="1091380"/>
              <a:ext cx="10053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642851" y="75545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2851" y="755458"/>
                  <a:ext cx="217495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2222" t="-33333" r="-9166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289302" y="145138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302" y="1451382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8333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52713" y="1445513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713" y="1445513"/>
                  <a:ext cx="2896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085913" y="144279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913" y="1442798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019113" y="1442797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13" y="1442797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952313" y="1442796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313" y="1442796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885513" y="144622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513" y="1446222"/>
                  <a:ext cx="289695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19930" y="1451381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30" y="1451381"/>
                  <a:ext cx="289695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193950" y="2825076"/>
            <a:ext cx="3353274" cy="3051401"/>
            <a:chOff x="193950" y="2825076"/>
            <a:chExt cx="3353274" cy="3051401"/>
          </a:xfrm>
        </p:grpSpPr>
        <p:grpSp>
          <p:nvGrpSpPr>
            <p:cNvPr id="74" name="Group 73"/>
            <p:cNvGrpSpPr/>
            <p:nvPr/>
          </p:nvGrpSpPr>
          <p:grpSpPr>
            <a:xfrm>
              <a:off x="193950" y="2825076"/>
              <a:ext cx="3353274" cy="3051401"/>
              <a:chOff x="771950" y="3306857"/>
              <a:chExt cx="3353274" cy="305140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71950" y="6296835"/>
                <a:ext cx="3353274" cy="614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824239" y="4896464"/>
                <a:ext cx="164361" cy="117987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28976" y="3751006"/>
                <a:ext cx="357945" cy="114545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16534" y="6071418"/>
                <a:ext cx="361601" cy="108155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V="1">
                <a:off x="1877127" y="6208333"/>
                <a:ext cx="250826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685461" y="3307749"/>
                <a:ext cx="424039" cy="42403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 rot="19409009">
                <a:off x="1946345" y="3855509"/>
                <a:ext cx="86914" cy="51560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 rot="4229772">
                <a:off x="2277684" y="3968026"/>
                <a:ext cx="109809" cy="4823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 flipH="1">
                <a:off x="2530225" y="3306857"/>
                <a:ext cx="480060" cy="2946303"/>
                <a:chOff x="3116187" y="3288287"/>
                <a:chExt cx="492674" cy="2946303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254965" y="4877002"/>
                  <a:ext cx="164361" cy="1179871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159702" y="3731544"/>
                  <a:ext cx="357945" cy="1145458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3247260" y="6051956"/>
                  <a:ext cx="361601" cy="108155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 flipV="1">
                  <a:off x="3307853" y="6188871"/>
                  <a:ext cx="250826" cy="4571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116187" y="3288287"/>
                  <a:ext cx="424039" cy="42403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280959" y="3880260"/>
                  <a:ext cx="85603" cy="74715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33287" y="3520639"/>
                  <a:ext cx="3911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87" y="3520639"/>
                  <a:ext cx="39119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7813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503309" y="3505968"/>
                  <a:ext cx="397673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309" y="3505968"/>
                  <a:ext cx="397673" cy="332399"/>
                </a:xfrm>
                <a:prstGeom prst="rect">
                  <a:avLst/>
                </a:prstGeom>
                <a:blipFill>
                  <a:blip r:embed="rId39"/>
                  <a:stretch>
                    <a:fillRect l="-7692" r="-10769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4551271" y="3140960"/>
            <a:ext cx="4777286" cy="2447785"/>
            <a:chOff x="4551271" y="3140960"/>
            <a:chExt cx="4777286" cy="2447785"/>
          </a:xfrm>
        </p:grpSpPr>
        <p:grpSp>
          <p:nvGrpSpPr>
            <p:cNvPr id="105" name="Group 104"/>
            <p:cNvGrpSpPr/>
            <p:nvPr/>
          </p:nvGrpSpPr>
          <p:grpSpPr>
            <a:xfrm>
              <a:off x="5229138" y="3140960"/>
              <a:ext cx="4099419" cy="2447785"/>
              <a:chOff x="4708356" y="3249115"/>
              <a:chExt cx="4099419" cy="244778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856340" y="42940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917514" y="4120567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757030" y="400080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611062" y="4503132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959118" y="3249115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784" r="-878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833" r="-1083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/>
              <p:cNvCxnSpPr>
                <a:stCxn id="78" idx="6"/>
              </p:cNvCxnSpPr>
              <p:nvPr/>
            </p:nvCxnSpPr>
            <p:spPr>
              <a:xfrm flipV="1">
                <a:off x="4977283" y="4343379"/>
                <a:ext cx="627103" cy="10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7820980" y="3586059"/>
                <a:ext cx="514848" cy="4798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7986128" y="4861335"/>
                <a:ext cx="349700" cy="2847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828332" y="4060684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7904435" y="4696766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5094" t="-33333" r="-6226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1765" t="-32727" r="-4264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9722" t="-36000" r="-36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7353" r="-588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944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/>
            <p:cNvGrpSpPr/>
            <p:nvPr/>
          </p:nvGrpSpPr>
          <p:grpSpPr>
            <a:xfrm>
              <a:off x="4551271" y="4525348"/>
              <a:ext cx="898789" cy="709995"/>
              <a:chOff x="758520" y="708040"/>
              <a:chExt cx="2596102" cy="213560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Rectangle 10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6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85135" y="628520"/>
            <a:ext cx="9141135" cy="2662583"/>
            <a:chOff x="-47484" y="628520"/>
            <a:chExt cx="9141135" cy="2662583"/>
          </a:xfrm>
        </p:grpSpPr>
        <p:grpSp>
          <p:nvGrpSpPr>
            <p:cNvPr id="44" name="Group 43"/>
            <p:cNvGrpSpPr/>
            <p:nvPr/>
          </p:nvGrpSpPr>
          <p:grpSpPr>
            <a:xfrm>
              <a:off x="673033" y="628520"/>
              <a:ext cx="8420618" cy="2580819"/>
              <a:chOff x="673033" y="628520"/>
              <a:chExt cx="8420618" cy="258081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122283" y="2226557"/>
                <a:ext cx="142567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27123" y="2526891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448232" y="1278194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67548" y="1278193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88258" y="2659626"/>
                <a:ext cx="285136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6"/>
              </p:cNvCxnSpPr>
              <p:nvPr/>
            </p:nvCxnSpPr>
            <p:spPr>
              <a:xfrm>
                <a:off x="973394" y="2802194"/>
                <a:ext cx="7472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t="-33333" r="-9714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>
                <a:off x="3234813" y="1278193"/>
                <a:ext cx="0" cy="12486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081548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05858" y="2085928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489291" y="1278195"/>
                <a:ext cx="1154102" cy="807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408607" y="1278194"/>
                <a:ext cx="1166308" cy="807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122606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91539" y="761554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848572" y="3077497"/>
                <a:ext cx="33572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205858" y="2636534"/>
                <a:ext cx="4916" cy="4473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148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4" r="-884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1092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-47484" y="2581108"/>
              <a:ext cx="898789" cy="709995"/>
              <a:chOff x="758520" y="708040"/>
              <a:chExt cx="2596102" cy="213560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Rectangle 4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87066" y="3694042"/>
            <a:ext cx="4735506" cy="2447785"/>
            <a:chOff x="1087066" y="3694042"/>
            <a:chExt cx="4735506" cy="2447785"/>
          </a:xfrm>
        </p:grpSpPr>
        <p:grpSp>
          <p:nvGrpSpPr>
            <p:cNvPr id="87" name="Group 86"/>
            <p:cNvGrpSpPr/>
            <p:nvPr/>
          </p:nvGrpSpPr>
          <p:grpSpPr>
            <a:xfrm>
              <a:off x="1087066" y="3694042"/>
              <a:ext cx="4292591" cy="2447785"/>
              <a:chOff x="1058361" y="3691474"/>
              <a:chExt cx="4292591" cy="24477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58361" y="3691474"/>
                <a:ext cx="4292591" cy="2447785"/>
                <a:chOff x="4551271" y="3140960"/>
                <a:chExt cx="4292591" cy="244778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229138" y="3140960"/>
                  <a:ext cx="3614724" cy="2447785"/>
                  <a:chOff x="4708356" y="3249115"/>
                  <a:chExt cx="3614724" cy="2447785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4856340" y="429402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7757030" y="400080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959118" y="3249115"/>
                    <a:ext cx="8163" cy="24477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𝐵𝑒𝑓𝑜𝑟𝑒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8844" r="-95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𝐴𝑓𝑡𝑒𝑟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1765" r="-109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4953085" y="4351038"/>
                    <a:ext cx="1201195" cy="28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3208" t="-36000" r="-64151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0769" t="-33333" r="-50769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10606" t="-36000" r="-48485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7353" r="-588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7353" r="-5882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51271" y="452534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83" name="Oval 82"/>
              <p:cNvSpPr/>
              <p:nvPr/>
            </p:nvSpPr>
            <p:spPr>
              <a:xfrm>
                <a:off x="3251316" y="477625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766057" y="49959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/>
            <p:cNvCxnSpPr/>
            <p:nvPr/>
          </p:nvCxnSpPr>
          <p:spPr>
            <a:xfrm flipV="1">
              <a:off x="4908461" y="3909922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915705" y="5098599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499943" y="4157529"/>
            <a:ext cx="1513490" cy="969246"/>
            <a:chOff x="7499943" y="4157529"/>
            <a:chExt cx="1513490" cy="96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769" t="-36000" r="-50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0606" t="-34000" r="-4848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V="1">
              <a:off x="7812238" y="4295148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106566" y="4319286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7806339" y="4812927"/>
              <a:ext cx="1201195" cy="28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3208" t="-36000" r="-6415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63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96903" y="985611"/>
            <a:ext cx="2585361" cy="1224189"/>
            <a:chOff x="2799329" y="2381791"/>
            <a:chExt cx="2585361" cy="1224189"/>
          </a:xfrm>
        </p:grpSpPr>
        <p:sp>
          <p:nvSpPr>
            <p:cNvPr id="4" name="Oval 3"/>
            <p:cNvSpPr/>
            <p:nvPr/>
          </p:nvSpPr>
          <p:spPr>
            <a:xfrm>
              <a:off x="2851355" y="2743200"/>
              <a:ext cx="294968" cy="2949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17657" y="3138947"/>
              <a:ext cx="467033" cy="4670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6"/>
            </p:cNvCxnSpPr>
            <p:nvPr/>
          </p:nvCxnSpPr>
          <p:spPr>
            <a:xfrm flipV="1">
              <a:off x="3146323" y="2890683"/>
              <a:ext cx="8455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546343" y="3059319"/>
              <a:ext cx="409378" cy="233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5385" t="-36000" r="-653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094" t="-33333" r="-641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24745" y="3620229"/>
            <a:ext cx="4040818" cy="1950264"/>
            <a:chOff x="524745" y="3620229"/>
            <a:chExt cx="4040818" cy="1950264"/>
          </a:xfrm>
        </p:grpSpPr>
        <p:grpSp>
          <p:nvGrpSpPr>
            <p:cNvPr id="2" name="Group 1"/>
            <p:cNvGrpSpPr/>
            <p:nvPr/>
          </p:nvGrpSpPr>
          <p:grpSpPr>
            <a:xfrm>
              <a:off x="524745" y="3620229"/>
              <a:ext cx="4040818" cy="1807043"/>
              <a:chOff x="524745" y="3620229"/>
              <a:chExt cx="4040818" cy="18070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24745" y="3620964"/>
                <a:ext cx="4040818" cy="1806308"/>
                <a:chOff x="835743" y="1413621"/>
                <a:chExt cx="4040818" cy="180630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35743" y="1413621"/>
                  <a:ext cx="4040818" cy="1148198"/>
                  <a:chOff x="1622323" y="1875737"/>
                  <a:chExt cx="4040818" cy="1148198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622323" y="2802193"/>
                    <a:ext cx="4040818" cy="2217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153265" y="2245068"/>
                    <a:ext cx="310997" cy="52740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786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2464262" y="2491031"/>
                    <a:ext cx="973030" cy="12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208" t="-33333" r="-64151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844732" y="2661395"/>
                  <a:ext cx="4031829" cy="558534"/>
                  <a:chOff x="919312" y="3331012"/>
                  <a:chExt cx="4031829" cy="558534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025912" y="3438955"/>
                    <a:ext cx="3925229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5714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1099058" y="3331012"/>
                    <a:ext cx="0" cy="2396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3400680" y="3990295"/>
                <a:ext cx="310997" cy="52740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𝑟𝑒𝑓𝑒𝑟𝑒𝑛𝑐𝑒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489" r="-234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850833" y="3506371"/>
            <a:ext cx="4040818" cy="2016181"/>
            <a:chOff x="5850833" y="3506371"/>
            <a:chExt cx="4040818" cy="2016181"/>
          </a:xfrm>
        </p:grpSpPr>
        <p:grpSp>
          <p:nvGrpSpPr>
            <p:cNvPr id="49" name="Group 48"/>
            <p:cNvGrpSpPr/>
            <p:nvPr/>
          </p:nvGrpSpPr>
          <p:grpSpPr>
            <a:xfrm>
              <a:off x="5850833" y="3549892"/>
              <a:ext cx="4040818" cy="1972660"/>
              <a:chOff x="524745" y="3597833"/>
              <a:chExt cx="4040818" cy="197266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24745" y="3597833"/>
                <a:ext cx="4040818" cy="1829439"/>
                <a:chOff x="524745" y="3597833"/>
                <a:chExt cx="4040818" cy="182943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24745" y="3597833"/>
                  <a:ext cx="4040818" cy="1829439"/>
                  <a:chOff x="835743" y="1390490"/>
                  <a:chExt cx="4040818" cy="1829439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835743" y="1390490"/>
                    <a:ext cx="4040818" cy="1171329"/>
                    <a:chOff x="1622323" y="1852606"/>
                    <a:chExt cx="4040818" cy="1171329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622323" y="2802193"/>
                      <a:ext cx="4040818" cy="221742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153265" y="2245068"/>
                      <a:ext cx="310997" cy="52740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3" name="TextBox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 flipV="1">
                      <a:off x="2464262" y="2491031"/>
                      <a:ext cx="499559" cy="1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5" name="TextBox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844732" y="2661395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3400680" y="3990295"/>
                  <a:ext cx="310997" cy="52740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1786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𝑟𝑒𝑓𝑒𝑟𝑒𝑛𝑐𝑒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515" r="-23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H="1">
              <a:off x="8227209" y="4189991"/>
              <a:ext cx="499558" cy="5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16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12950</TotalTime>
  <Words>68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260</cp:revision>
  <dcterms:created xsi:type="dcterms:W3CDTF">2017-07-11T12:03:09Z</dcterms:created>
  <dcterms:modified xsi:type="dcterms:W3CDTF">2018-06-28T12:58:29Z</dcterms:modified>
</cp:coreProperties>
</file>