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4"/>
    <p:restoredTop sz="94746"/>
  </p:normalViewPr>
  <p:slideViewPr>
    <p:cSldViewPr snapToGrid="0">
      <p:cViewPr varScale="1">
        <p:scale>
          <a:sx n="111" d="100"/>
          <a:sy n="111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21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114</cp:revision>
  <dcterms:created xsi:type="dcterms:W3CDTF">2017-07-11T12:03:09Z</dcterms:created>
  <dcterms:modified xsi:type="dcterms:W3CDTF">2018-05-28T13:09:58Z</dcterms:modified>
</cp:coreProperties>
</file>