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/>
    <p:restoredTop sz="55685" autoAdjust="0"/>
  </p:normalViewPr>
  <p:slideViewPr>
    <p:cSldViewPr snapToGrid="0">
      <p:cViewPr varScale="1">
        <p:scale>
          <a:sx n="109" d="100"/>
          <a:sy n="109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7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image" Target="../media/image11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5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26720" y="406400"/>
            <a:ext cx="5262880" cy="3291840"/>
            <a:chOff x="1412240" y="853440"/>
            <a:chExt cx="5262880" cy="3291840"/>
          </a:xfrm>
        </p:grpSpPr>
        <p:grpSp>
          <p:nvGrpSpPr>
            <p:cNvPr id="18" name="Group 17"/>
            <p:cNvGrpSpPr/>
            <p:nvPr/>
          </p:nvGrpSpPr>
          <p:grpSpPr>
            <a:xfrm>
              <a:off x="1412240" y="853440"/>
              <a:ext cx="5262880" cy="3291840"/>
              <a:chOff x="4074160" y="1076960"/>
              <a:chExt cx="5262880" cy="329184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604751" y="266299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074160" y="1076960"/>
                <a:ext cx="5262880" cy="32918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699231" y="266299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>
                <a:stCxn id="10" idx="2"/>
                <a:endCxn id="10" idx="6"/>
              </p:cNvCxnSpPr>
              <p:nvPr/>
            </p:nvCxnSpPr>
            <p:spPr>
              <a:xfrm>
                <a:off x="4074160" y="2722880"/>
                <a:ext cx="526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0" idx="0"/>
                <a:endCxn id="10" idx="4"/>
              </p:cNvCxnSpPr>
              <p:nvPr/>
            </p:nvCxnSpPr>
            <p:spPr>
              <a:xfrm>
                <a:off x="6705600" y="1076960"/>
                <a:ext cx="0" cy="32918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/>
            <p:nvPr/>
          </p:nvCxnSpPr>
          <p:spPr>
            <a:xfrm>
              <a:off x="4185920" y="853440"/>
              <a:ext cx="0" cy="16459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4043680" y="2682240"/>
              <a:ext cx="26314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262194" y="2690912"/>
                  <a:ext cx="1944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194" y="2690912"/>
                  <a:ext cx="19441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6129" r="-12903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278046" y="1368623"/>
                  <a:ext cx="21403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8046" y="1368623"/>
                  <a:ext cx="21403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5714" r="-2571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626371" y="2029562"/>
                  <a:ext cx="7538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𝐹𝑜𝑐𝑢𝑠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371" y="2029562"/>
                  <a:ext cx="75386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6452" r="-564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707129" y="2029562"/>
                  <a:ext cx="7538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𝐹𝑜𝑐𝑢𝑠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7129" y="2029562"/>
                  <a:ext cx="75386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7317" r="-5691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>
            <a:xfrm flipH="1" flipV="1">
              <a:off x="2063774" y="2682240"/>
              <a:ext cx="1979906" cy="867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053727" y="2690911"/>
                  <a:ext cx="2028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3727" y="2690911"/>
                  <a:ext cx="20281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1765" r="-11765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6405643" y="148448"/>
            <a:ext cx="5518620" cy="4137995"/>
            <a:chOff x="6405643" y="148448"/>
            <a:chExt cx="5518620" cy="4137995"/>
          </a:xfrm>
        </p:grpSpPr>
        <p:grpSp>
          <p:nvGrpSpPr>
            <p:cNvPr id="64" name="Group 63"/>
            <p:cNvGrpSpPr/>
            <p:nvPr/>
          </p:nvGrpSpPr>
          <p:grpSpPr>
            <a:xfrm>
              <a:off x="6405643" y="557080"/>
              <a:ext cx="5518620" cy="3729363"/>
              <a:chOff x="6463142" y="28760"/>
              <a:chExt cx="5518620" cy="3729363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6464716" y="466283"/>
                <a:ext cx="5262880" cy="3291840"/>
                <a:chOff x="6464716" y="466283"/>
                <a:chExt cx="5262880" cy="3291840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6464716" y="466283"/>
                  <a:ext cx="5262880" cy="329184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reeform 55"/>
                <p:cNvSpPr/>
                <p:nvPr/>
              </p:nvSpPr>
              <p:spPr>
                <a:xfrm>
                  <a:off x="7239837" y="688312"/>
                  <a:ext cx="3778181" cy="1391697"/>
                </a:xfrm>
                <a:custGeom>
                  <a:avLst/>
                  <a:gdLst>
                    <a:gd name="connsiteX0" fmla="*/ 537587 w 3778181"/>
                    <a:gd name="connsiteY0" fmla="*/ 0 h 1391697"/>
                    <a:gd name="connsiteX1" fmla="*/ 442128 w 3778181"/>
                    <a:gd name="connsiteY1" fmla="*/ 40193 h 1391697"/>
                    <a:gd name="connsiteX2" fmla="*/ 366765 w 3778181"/>
                    <a:gd name="connsiteY2" fmla="*/ 70339 h 1391697"/>
                    <a:gd name="connsiteX3" fmla="*/ 301451 w 3778181"/>
                    <a:gd name="connsiteY3" fmla="*/ 100484 h 1391697"/>
                    <a:gd name="connsiteX4" fmla="*/ 246185 w 3778181"/>
                    <a:gd name="connsiteY4" fmla="*/ 120580 h 1391697"/>
                    <a:gd name="connsiteX5" fmla="*/ 180871 w 3778181"/>
                    <a:gd name="connsiteY5" fmla="*/ 150725 h 1391697"/>
                    <a:gd name="connsiteX6" fmla="*/ 120581 w 3778181"/>
                    <a:gd name="connsiteY6" fmla="*/ 190919 h 1391697"/>
                    <a:gd name="connsiteX7" fmla="*/ 65315 w 3778181"/>
                    <a:gd name="connsiteY7" fmla="*/ 216040 h 1391697"/>
                    <a:gd name="connsiteX8" fmla="*/ 0 w 3778181"/>
                    <a:gd name="connsiteY8" fmla="*/ 261257 h 1391697"/>
                    <a:gd name="connsiteX9" fmla="*/ 3778181 w 3778181"/>
                    <a:gd name="connsiteY9" fmla="*/ 1391697 h 1391697"/>
                    <a:gd name="connsiteX10" fmla="*/ 537587 w 3778181"/>
                    <a:gd name="connsiteY10" fmla="*/ 0 h 1391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78181" h="1391697">
                      <a:moveTo>
                        <a:pt x="537587" y="0"/>
                      </a:moveTo>
                      <a:lnTo>
                        <a:pt x="442128" y="40193"/>
                      </a:lnTo>
                      <a:lnTo>
                        <a:pt x="366765" y="70339"/>
                      </a:lnTo>
                      <a:lnTo>
                        <a:pt x="301451" y="100484"/>
                      </a:lnTo>
                      <a:lnTo>
                        <a:pt x="246185" y="120580"/>
                      </a:lnTo>
                      <a:lnTo>
                        <a:pt x="180871" y="150725"/>
                      </a:lnTo>
                      <a:lnTo>
                        <a:pt x="120581" y="190919"/>
                      </a:lnTo>
                      <a:lnTo>
                        <a:pt x="65315" y="216040"/>
                      </a:lnTo>
                      <a:lnTo>
                        <a:pt x="0" y="261257"/>
                      </a:lnTo>
                      <a:lnTo>
                        <a:pt x="3778181" y="1391697"/>
                      </a:lnTo>
                      <a:lnTo>
                        <a:pt x="537587" y="0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reeform 56"/>
                <p:cNvSpPr/>
                <p:nvPr/>
              </p:nvSpPr>
              <p:spPr>
                <a:xfrm>
                  <a:off x="10661301" y="793820"/>
                  <a:ext cx="989763" cy="1331406"/>
                </a:xfrm>
                <a:custGeom>
                  <a:avLst/>
                  <a:gdLst>
                    <a:gd name="connsiteX0" fmla="*/ 497394 w 989763"/>
                    <a:gd name="connsiteY0" fmla="*/ 1331406 h 1331406"/>
                    <a:gd name="connsiteX1" fmla="*/ 989763 w 989763"/>
                    <a:gd name="connsiteY1" fmla="*/ 919424 h 1331406"/>
                    <a:gd name="connsiteX2" fmla="*/ 949569 w 989763"/>
                    <a:gd name="connsiteY2" fmla="*/ 818940 h 1331406"/>
                    <a:gd name="connsiteX3" fmla="*/ 909376 w 989763"/>
                    <a:gd name="connsiteY3" fmla="*/ 753626 h 1331406"/>
                    <a:gd name="connsiteX4" fmla="*/ 823965 w 989763"/>
                    <a:gd name="connsiteY4" fmla="*/ 633046 h 1331406"/>
                    <a:gd name="connsiteX5" fmla="*/ 763675 w 989763"/>
                    <a:gd name="connsiteY5" fmla="*/ 547635 h 1331406"/>
                    <a:gd name="connsiteX6" fmla="*/ 683288 w 989763"/>
                    <a:gd name="connsiteY6" fmla="*/ 467248 h 1331406"/>
                    <a:gd name="connsiteX7" fmla="*/ 622998 w 989763"/>
                    <a:gd name="connsiteY7" fmla="*/ 401934 h 1331406"/>
                    <a:gd name="connsiteX8" fmla="*/ 552659 w 989763"/>
                    <a:gd name="connsiteY8" fmla="*/ 341644 h 1331406"/>
                    <a:gd name="connsiteX9" fmla="*/ 427055 w 989763"/>
                    <a:gd name="connsiteY9" fmla="*/ 241160 h 1331406"/>
                    <a:gd name="connsiteX10" fmla="*/ 346668 w 989763"/>
                    <a:gd name="connsiteY10" fmla="*/ 190918 h 1331406"/>
                    <a:gd name="connsiteX11" fmla="*/ 276330 w 989763"/>
                    <a:gd name="connsiteY11" fmla="*/ 145701 h 1331406"/>
                    <a:gd name="connsiteX12" fmla="*/ 211015 w 989763"/>
                    <a:gd name="connsiteY12" fmla="*/ 105507 h 1331406"/>
                    <a:gd name="connsiteX13" fmla="*/ 125604 w 989763"/>
                    <a:gd name="connsiteY13" fmla="*/ 50242 h 1331406"/>
                    <a:gd name="connsiteX14" fmla="*/ 0 w 989763"/>
                    <a:gd name="connsiteY14" fmla="*/ 0 h 1331406"/>
                    <a:gd name="connsiteX15" fmla="*/ 467248 w 989763"/>
                    <a:gd name="connsiteY15" fmla="*/ 1266092 h 1331406"/>
                    <a:gd name="connsiteX16" fmla="*/ 497394 w 989763"/>
                    <a:gd name="connsiteY16" fmla="*/ 1331406 h 1331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89763" h="1331406">
                      <a:moveTo>
                        <a:pt x="497394" y="1331406"/>
                      </a:moveTo>
                      <a:lnTo>
                        <a:pt x="989763" y="919424"/>
                      </a:lnTo>
                      <a:lnTo>
                        <a:pt x="949569" y="818940"/>
                      </a:lnTo>
                      <a:lnTo>
                        <a:pt x="909376" y="753626"/>
                      </a:lnTo>
                      <a:lnTo>
                        <a:pt x="823965" y="633046"/>
                      </a:lnTo>
                      <a:lnTo>
                        <a:pt x="763675" y="547635"/>
                      </a:lnTo>
                      <a:lnTo>
                        <a:pt x="683288" y="467248"/>
                      </a:lnTo>
                      <a:lnTo>
                        <a:pt x="622998" y="401934"/>
                      </a:lnTo>
                      <a:lnTo>
                        <a:pt x="552659" y="341644"/>
                      </a:lnTo>
                      <a:lnTo>
                        <a:pt x="427055" y="241160"/>
                      </a:lnTo>
                      <a:lnTo>
                        <a:pt x="346668" y="190918"/>
                      </a:lnTo>
                      <a:lnTo>
                        <a:pt x="276330" y="145701"/>
                      </a:lnTo>
                      <a:lnTo>
                        <a:pt x="211015" y="105507"/>
                      </a:lnTo>
                      <a:lnTo>
                        <a:pt x="125604" y="50242"/>
                      </a:lnTo>
                      <a:lnTo>
                        <a:pt x="0" y="0"/>
                      </a:lnTo>
                      <a:lnTo>
                        <a:pt x="467248" y="1266092"/>
                      </a:lnTo>
                      <a:lnTo>
                        <a:pt x="497394" y="1331406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11089787" y="2052320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9" name="Arc 58"/>
              <p:cNvSpPr/>
              <p:nvPr/>
            </p:nvSpPr>
            <p:spPr>
              <a:xfrm>
                <a:off x="6463142" y="28760"/>
                <a:ext cx="5315039" cy="2338339"/>
              </a:xfrm>
              <a:prstGeom prst="arc">
                <a:avLst>
                  <a:gd name="adj1" fmla="val 11859802"/>
                  <a:gd name="adj2" fmla="val 21085770"/>
                </a:avLst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11746826" y="1428633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46826" y="1428633"/>
                    <a:ext cx="234936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684" r="-2368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10653173" y="444601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53173" y="444601"/>
                    <a:ext cx="24570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000" r="-225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7669506" y="339755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9506" y="339755"/>
                    <a:ext cx="23493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684" r="-1842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6919895" y="706193"/>
                    <a:ext cx="25596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9895" y="706193"/>
                    <a:ext cx="255968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1429" r="-1666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363794" y="148448"/>
                  <a:ext cx="203793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𝑝𝑙𝑎𝑛𝑒𝑡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3794" y="148448"/>
                  <a:ext cx="2037930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096" r="-3593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10779237" y="2819831"/>
                  <a:ext cx="5061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𝑆𝑢𝑛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9237" y="2819831"/>
                  <a:ext cx="506101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9639" r="-963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223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222138" y="482551"/>
            <a:ext cx="3171419" cy="2733073"/>
            <a:chOff x="3491415" y="1256331"/>
            <a:chExt cx="3171419" cy="2733073"/>
          </a:xfrm>
        </p:grpSpPr>
        <p:sp>
          <p:nvSpPr>
            <p:cNvPr id="4" name="Oval 3"/>
            <p:cNvSpPr/>
            <p:nvPr/>
          </p:nvSpPr>
          <p:spPr>
            <a:xfrm>
              <a:off x="4462511" y="2202554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078655" y="1862525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491415" y="1843088"/>
              <a:ext cx="2214558" cy="2146316"/>
              <a:chOff x="1129904" y="708040"/>
              <a:chExt cx="2214558" cy="214631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163211" y="708040"/>
                <a:ext cx="2181251" cy="2146316"/>
                <a:chOff x="1190506" y="680744"/>
                <a:chExt cx="2181251" cy="2146316"/>
              </a:xfrm>
            </p:grpSpPr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/>
                <p:nvPr/>
              </p:nvCxnSpPr>
              <p:spPr>
                <a:xfrm flipV="1">
                  <a:off x="1496853" y="252509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Rectangle 7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 flipV="1">
              <a:off x="3850799" y="2322221"/>
              <a:ext cx="632032" cy="13652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850799" y="1952889"/>
              <a:ext cx="2236335" cy="17345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033136" y="1894098"/>
                  <a:ext cx="3872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136" y="1894098"/>
                  <a:ext cx="38722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2500" r="-4688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269649" y="1515518"/>
                  <a:ext cx="39318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649" y="1515518"/>
                  <a:ext cx="39318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2308" r="-615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H="1">
              <a:off x="4517657" y="1912706"/>
              <a:ext cx="1699463" cy="35382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546480" y="2137555"/>
              <a:ext cx="641002" cy="12864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809317" y="1605466"/>
                  <a:ext cx="392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317" y="1605466"/>
                  <a:ext cx="39286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5625" t="-33333" r="-48438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143053" y="2697055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053" y="2697055"/>
                  <a:ext cx="283859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9149" t="-33333" r="-6595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949153" y="2629757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9153" y="2629757"/>
                  <a:ext cx="283859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1739" t="-33333" r="-6739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 flipH="1">
              <a:off x="4456865" y="1769749"/>
              <a:ext cx="1630269" cy="3247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583454" y="2331195"/>
                  <a:ext cx="42229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454" y="2331195"/>
                  <a:ext cx="422295" cy="345159"/>
                </a:xfrm>
                <a:prstGeom prst="rect">
                  <a:avLst/>
                </a:prstGeom>
                <a:blipFill>
                  <a:blip r:embed="rId10"/>
                  <a:stretch>
                    <a:fillRect l="-13043" t="-33333" r="-43478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 flipH="1">
              <a:off x="5761233" y="1629103"/>
              <a:ext cx="278106" cy="571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756553" y="1256331"/>
                  <a:ext cx="392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6553" y="1256331"/>
                  <a:ext cx="392864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6250" t="-17647" r="-3906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Group 175"/>
          <p:cNvGrpSpPr/>
          <p:nvPr/>
        </p:nvGrpSpPr>
        <p:grpSpPr>
          <a:xfrm>
            <a:off x="7605346" y="288596"/>
            <a:ext cx="3931311" cy="4113371"/>
            <a:chOff x="7605346" y="288596"/>
            <a:chExt cx="3931311" cy="4113371"/>
          </a:xfrm>
        </p:grpSpPr>
        <p:cxnSp>
          <p:nvCxnSpPr>
            <p:cNvPr id="117" name="Straight Connector 116"/>
            <p:cNvCxnSpPr>
              <a:endCxn id="51" idx="0"/>
            </p:cNvCxnSpPr>
            <p:nvPr/>
          </p:nvCxnSpPr>
          <p:spPr>
            <a:xfrm>
              <a:off x="8803596" y="2885989"/>
              <a:ext cx="1165174" cy="2632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7605346" y="288596"/>
              <a:ext cx="3931311" cy="4113371"/>
              <a:chOff x="7605346" y="288596"/>
              <a:chExt cx="3931311" cy="4113371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7605346" y="288596"/>
                <a:ext cx="3931311" cy="4113371"/>
                <a:chOff x="4932484" y="471343"/>
                <a:chExt cx="3931311" cy="4113371"/>
              </a:xfrm>
            </p:grpSpPr>
            <p:grpSp>
              <p:nvGrpSpPr>
                <p:cNvPr id="80" name="Group 79"/>
                <p:cNvGrpSpPr/>
                <p:nvPr/>
              </p:nvGrpSpPr>
              <p:grpSpPr>
                <a:xfrm>
                  <a:off x="4932484" y="471343"/>
                  <a:ext cx="3732042" cy="4113371"/>
                  <a:chOff x="4932484" y="1453402"/>
                  <a:chExt cx="3732042" cy="4113371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4932484" y="2670030"/>
                    <a:ext cx="2496525" cy="2500410"/>
                    <a:chOff x="5099538" y="1138926"/>
                    <a:chExt cx="2496525" cy="2500410"/>
                  </a:xfrm>
                </p:grpSpPr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5099539" y="1274206"/>
                      <a:ext cx="2365130" cy="236513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6221632" y="1138926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7475120" y="2475322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Arc 50"/>
                    <p:cNvSpPr/>
                    <p:nvPr/>
                  </p:nvSpPr>
                  <p:spPr>
                    <a:xfrm>
                      <a:off x="5099538" y="2333845"/>
                      <a:ext cx="2365130" cy="402721"/>
                    </a:xfrm>
                    <a:prstGeom prst="arc">
                      <a:avLst>
                        <a:gd name="adj1" fmla="val 31471"/>
                        <a:gd name="adj2" fmla="val 10840678"/>
                      </a:avLst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Arc 51"/>
                    <p:cNvSpPr/>
                    <p:nvPr/>
                  </p:nvSpPr>
                  <p:spPr>
                    <a:xfrm>
                      <a:off x="5099538" y="2318331"/>
                      <a:ext cx="2365130" cy="402721"/>
                    </a:xfrm>
                    <a:prstGeom prst="arc">
                      <a:avLst>
                        <a:gd name="adj1" fmla="val 10819517"/>
                        <a:gd name="adj2" fmla="val 21596417"/>
                      </a:avLst>
                    </a:prstGeom>
                    <a:ln w="38100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55" name="Straight Connector 54"/>
                  <p:cNvCxnSpPr>
                    <a:stCxn id="48" idx="4"/>
                  </p:cNvCxnSpPr>
                  <p:nvPr/>
                </p:nvCxnSpPr>
                <p:spPr>
                  <a:xfrm flipH="1">
                    <a:off x="6100201" y="2789796"/>
                    <a:ext cx="14849" cy="277697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Curved Left Arrow 58"/>
                  <p:cNvSpPr/>
                  <p:nvPr/>
                </p:nvSpPr>
                <p:spPr>
                  <a:xfrm flipV="1">
                    <a:off x="5816948" y="5334127"/>
                    <a:ext cx="731520" cy="215464"/>
                  </a:xfrm>
                  <a:prstGeom prst="curvedLeftArrow">
                    <a:avLst>
                      <a:gd name="adj1" fmla="val 13562"/>
                      <a:gd name="adj2" fmla="val 31562"/>
                      <a:gd name="adj3" fmla="val 19346"/>
                    </a:avLst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Oval 59"/>
                  <p:cNvSpPr/>
                  <p:nvPr/>
                </p:nvSpPr>
                <p:spPr>
                  <a:xfrm>
                    <a:off x="8216604" y="4006426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2" name="Straight Arrow Connector 61"/>
                  <p:cNvCxnSpPr>
                    <a:stCxn id="60" idx="2"/>
                  </p:cNvCxnSpPr>
                  <p:nvPr/>
                </p:nvCxnSpPr>
                <p:spPr>
                  <a:xfrm flipH="1">
                    <a:off x="7716325" y="4066309"/>
                    <a:ext cx="50027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/>
                  <p:cNvCxnSpPr/>
                  <p:nvPr/>
                </p:nvCxnSpPr>
                <p:spPr>
                  <a:xfrm>
                    <a:off x="8337547" y="4066309"/>
                    <a:ext cx="32697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Oval 66"/>
                  <p:cNvSpPr/>
                  <p:nvPr/>
                </p:nvSpPr>
                <p:spPr>
                  <a:xfrm>
                    <a:off x="6054578" y="1987973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" name="Straight Arrow Connector 67"/>
                  <p:cNvCxnSpPr/>
                  <p:nvPr/>
                </p:nvCxnSpPr>
                <p:spPr>
                  <a:xfrm>
                    <a:off x="6117785" y="2087086"/>
                    <a:ext cx="0" cy="53276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/>
                  <p:cNvCxnSpPr/>
                  <p:nvPr/>
                </p:nvCxnSpPr>
                <p:spPr>
                  <a:xfrm flipV="1">
                    <a:off x="6115050" y="1453402"/>
                    <a:ext cx="0" cy="52254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4" name="TextBox 73"/>
                      <p:cNvSpPr txBox="1"/>
                      <p:nvPr/>
                    </p:nvSpPr>
                    <p:spPr>
                      <a:xfrm>
                        <a:off x="6182708" y="2156672"/>
                        <a:ext cx="303865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4" name="TextBox 7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82708" y="2156672"/>
                        <a:ext cx="303865" cy="377219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18000" t="-32258" r="-70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5" name="TextBox 74"/>
                      <p:cNvSpPr txBox="1"/>
                      <p:nvPr/>
                    </p:nvSpPr>
                    <p:spPr>
                      <a:xfrm>
                        <a:off x="7814532" y="4108107"/>
                        <a:ext cx="303865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5" name="TextBox 7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14532" y="4108107"/>
                        <a:ext cx="303865" cy="377219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16000" t="-32258" r="-72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6" name="TextBox 75"/>
                      <p:cNvSpPr txBox="1"/>
                      <p:nvPr/>
                    </p:nvSpPr>
                    <p:spPr>
                      <a:xfrm>
                        <a:off x="8368852" y="4124136"/>
                        <a:ext cx="264367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6" name="TextBox 7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68852" y="4124136"/>
                        <a:ext cx="264367" cy="345159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18182" r="-18182" b="-877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7" name="TextBox 76"/>
                      <p:cNvSpPr txBox="1"/>
                      <p:nvPr/>
                    </p:nvSpPr>
                    <p:spPr>
                      <a:xfrm>
                        <a:off x="6175521" y="1585712"/>
                        <a:ext cx="264367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7" name="TextBox 7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75521" y="1585712"/>
                        <a:ext cx="264367" cy="34515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20930" r="-18605" b="-877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78" name="Right Arrow 77"/>
                  <p:cNvSpPr/>
                  <p:nvPr/>
                </p:nvSpPr>
                <p:spPr>
                  <a:xfrm rot="10800000">
                    <a:off x="7866140" y="3730456"/>
                    <a:ext cx="700928" cy="118979"/>
                  </a:xfrm>
                  <a:prstGeom prst="rightArrow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9" name="TextBox 78"/>
                      <p:cNvSpPr txBox="1"/>
                      <p:nvPr/>
                    </p:nvSpPr>
                    <p:spPr>
                      <a:xfrm>
                        <a:off x="8118397" y="3419576"/>
                        <a:ext cx="21948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9" name="TextBox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118397" y="3419576"/>
                        <a:ext cx="219483" cy="307777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19444" t="-36000" r="-94444" b="-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7873909" y="3648808"/>
                      <a:ext cx="9898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𝑒𝑞𝑢𝑎𝑡𝑜𝑟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81" name="TextBox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73909" y="3648808"/>
                      <a:ext cx="989886" cy="3077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6790" r="-7407" b="-3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5212389" y="879690"/>
                      <a:ext cx="56348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𝑝𝑜𝑙𝑒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82" name="TextBox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12389" y="879690"/>
                      <a:ext cx="563488" cy="30777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15217" r="-13043" b="-372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9545109" y="3066506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20" name="TextBox 1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5109" y="3066506"/>
                    <a:ext cx="241540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3077" r="-2051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84" name="Group 183"/>
          <p:cNvGrpSpPr/>
          <p:nvPr/>
        </p:nvGrpSpPr>
        <p:grpSpPr>
          <a:xfrm>
            <a:off x="3700761" y="1222538"/>
            <a:ext cx="3661690" cy="3201062"/>
            <a:chOff x="2802070" y="2713455"/>
            <a:chExt cx="3661690" cy="3201062"/>
          </a:xfrm>
        </p:grpSpPr>
        <p:grpSp>
          <p:nvGrpSpPr>
            <p:cNvPr id="84" name="Group 83"/>
            <p:cNvGrpSpPr/>
            <p:nvPr/>
          </p:nvGrpSpPr>
          <p:grpSpPr>
            <a:xfrm>
              <a:off x="2802070" y="2713455"/>
              <a:ext cx="3661690" cy="3201062"/>
              <a:chOff x="4932484" y="1383652"/>
              <a:chExt cx="3661690" cy="3201062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4932484" y="1724150"/>
                <a:ext cx="3661690" cy="2860564"/>
                <a:chOff x="4932484" y="2706209"/>
                <a:chExt cx="3661690" cy="2860564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4932484" y="2805310"/>
                  <a:ext cx="2380310" cy="2365130"/>
                  <a:chOff x="5099538" y="1274206"/>
                  <a:chExt cx="2380310" cy="2365130"/>
                </a:xfrm>
              </p:grpSpPr>
              <p:sp>
                <p:nvSpPr>
                  <p:cNvPr id="103" name="Oval 102"/>
                  <p:cNvSpPr/>
                  <p:nvPr/>
                </p:nvSpPr>
                <p:spPr>
                  <a:xfrm>
                    <a:off x="5099539" y="1274206"/>
                    <a:ext cx="2365130" cy="236513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>
                  <a:xfrm>
                    <a:off x="7358905" y="1882532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Arc 105"/>
                  <p:cNvSpPr/>
                  <p:nvPr/>
                </p:nvSpPr>
                <p:spPr>
                  <a:xfrm>
                    <a:off x="5099538" y="2333845"/>
                    <a:ext cx="2365130" cy="402721"/>
                  </a:xfrm>
                  <a:prstGeom prst="arc">
                    <a:avLst>
                      <a:gd name="adj1" fmla="val 31471"/>
                      <a:gd name="adj2" fmla="val 10840678"/>
                    </a:avLst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Arc 106"/>
                  <p:cNvSpPr/>
                  <p:nvPr/>
                </p:nvSpPr>
                <p:spPr>
                  <a:xfrm>
                    <a:off x="5099538" y="2318331"/>
                    <a:ext cx="2365130" cy="402721"/>
                  </a:xfrm>
                  <a:prstGeom prst="arc">
                    <a:avLst>
                      <a:gd name="adj1" fmla="val 10819517"/>
                      <a:gd name="adj2" fmla="val 21596417"/>
                    </a:avLst>
                  </a:prstGeom>
                  <a:ln w="3810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9" name="Straight Connector 88"/>
                <p:cNvCxnSpPr/>
                <p:nvPr/>
              </p:nvCxnSpPr>
              <p:spPr>
                <a:xfrm flipH="1">
                  <a:off x="6100201" y="2789796"/>
                  <a:ext cx="14849" cy="27769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Curved Left Arrow 89"/>
                <p:cNvSpPr/>
                <p:nvPr/>
              </p:nvSpPr>
              <p:spPr>
                <a:xfrm flipV="1">
                  <a:off x="5816948" y="5334127"/>
                  <a:ext cx="731520" cy="215464"/>
                </a:xfrm>
                <a:prstGeom prst="curvedLeftArrow">
                  <a:avLst>
                    <a:gd name="adj1" fmla="val 13562"/>
                    <a:gd name="adj2" fmla="val 31562"/>
                    <a:gd name="adj3" fmla="val 19346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8083769" y="3413636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" name="Straight Arrow Connector 91"/>
                <p:cNvCxnSpPr/>
                <p:nvPr/>
              </p:nvCxnSpPr>
              <p:spPr>
                <a:xfrm flipH="1">
                  <a:off x="7613049" y="3515818"/>
                  <a:ext cx="483566" cy="25205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/>
                <p:nvPr/>
              </p:nvCxnSpPr>
              <p:spPr>
                <a:xfrm flipV="1">
                  <a:off x="8172978" y="3108156"/>
                  <a:ext cx="249355" cy="33304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8" name="TextBox 97"/>
                    <p:cNvSpPr txBox="1"/>
                    <p:nvPr/>
                  </p:nvSpPr>
                  <p:spPr>
                    <a:xfrm>
                      <a:off x="7823872" y="3644376"/>
                      <a:ext cx="303865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98" name="TextBox 9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23872" y="3644376"/>
                      <a:ext cx="303865" cy="377219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16000" t="-30645" r="-72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9" name="TextBox 98"/>
                    <p:cNvSpPr txBox="1"/>
                    <p:nvPr/>
                  </p:nvSpPr>
                  <p:spPr>
                    <a:xfrm>
                      <a:off x="8365714" y="3272205"/>
                      <a:ext cx="228460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99" name="TextBox 9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65714" y="3272205"/>
                      <a:ext cx="228460" cy="345159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21053" r="-21053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1" name="Right Arrow 100"/>
                <p:cNvSpPr/>
                <p:nvPr/>
              </p:nvSpPr>
              <p:spPr>
                <a:xfrm rot="10800000">
                  <a:off x="7452306" y="3022235"/>
                  <a:ext cx="700928" cy="118979"/>
                </a:xfrm>
                <a:prstGeom prst="rightArrow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7704790" y="2706209"/>
                      <a:ext cx="21948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02" name="TextBox 1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4790" y="2706209"/>
                      <a:ext cx="219483" cy="307777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22222" t="-33333" r="-91667"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809631" y="1383652"/>
                    <a:ext cx="5634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𝑝𝑜𝑙𝑒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9631" y="1383652"/>
                    <a:ext cx="563488" cy="30777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5217" r="-13043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5" name="Arc 114"/>
            <p:cNvSpPr/>
            <p:nvPr/>
          </p:nvSpPr>
          <p:spPr>
            <a:xfrm>
              <a:off x="2916847" y="3705225"/>
              <a:ext cx="2120801" cy="268934"/>
            </a:xfrm>
            <a:prstGeom prst="arc">
              <a:avLst>
                <a:gd name="adj1" fmla="val 10819517"/>
                <a:gd name="adj2" fmla="val 21596417"/>
              </a:avLst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Arc 115"/>
            <p:cNvSpPr/>
            <p:nvPr/>
          </p:nvSpPr>
          <p:spPr>
            <a:xfrm>
              <a:off x="2933137" y="3709283"/>
              <a:ext cx="2120801" cy="268934"/>
            </a:xfrm>
            <a:prstGeom prst="arc">
              <a:avLst>
                <a:gd name="adj1" fmla="val 31471"/>
                <a:gd name="adj2" fmla="val 1084067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3969787" y="3877177"/>
              <a:ext cx="1100827" cy="51205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3984635" y="3840314"/>
              <a:ext cx="112474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TextBox 180"/>
                <p:cNvSpPr txBox="1"/>
                <p:nvPr/>
              </p:nvSpPr>
              <p:spPr>
                <a:xfrm>
                  <a:off x="4060584" y="3393320"/>
                  <a:ext cx="7336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𝑅𝑠𝑖𝑛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1" name="TextBox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0584" y="3393320"/>
                  <a:ext cx="733662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7500" r="-66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TextBox 181"/>
                <p:cNvSpPr txBox="1"/>
                <p:nvPr/>
              </p:nvSpPr>
              <p:spPr>
                <a:xfrm>
                  <a:off x="4836861" y="3955781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2" name="TextBox 1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6861" y="3955781"/>
                  <a:ext cx="241540" cy="307777"/>
                </a:xfrm>
                <a:prstGeom prst="rect">
                  <a:avLst/>
                </a:prstGeom>
                <a:blipFill>
                  <a:blip r:embed="rId25"/>
                  <a:stretch>
                    <a:fillRect l="-23077" r="-20513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TextBox 182"/>
                <p:cNvSpPr txBox="1"/>
                <p:nvPr/>
              </p:nvSpPr>
              <p:spPr>
                <a:xfrm>
                  <a:off x="4067813" y="3921755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3" name="TextBox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813" y="3921755"/>
                  <a:ext cx="222304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25000" r="-25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382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11828</TotalTime>
  <Words>33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221</cp:revision>
  <dcterms:created xsi:type="dcterms:W3CDTF">2017-07-11T12:03:09Z</dcterms:created>
  <dcterms:modified xsi:type="dcterms:W3CDTF">2018-06-18T21:04:14Z</dcterms:modified>
</cp:coreProperties>
</file>