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94876"/>
  </p:normalViewPr>
  <p:slideViewPr>
    <p:cSldViewPr snapToGrid="0">
      <p:cViewPr>
        <p:scale>
          <a:sx n="170" d="100"/>
          <a:sy n="170" d="100"/>
        </p:scale>
        <p:origin x="-2128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513" y="188499"/>
            <a:ext cx="5130947" cy="4836429"/>
            <a:chOff x="-101513" y="188499"/>
            <a:chExt cx="5130947" cy="483642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149434" y="1769424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149434" y="4625676"/>
              <a:ext cx="28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/>
            <p:cNvSpPr/>
            <p:nvPr/>
          </p:nvSpPr>
          <p:spPr>
            <a:xfrm rot="5400000">
              <a:off x="-70402" y="157388"/>
              <a:ext cx="4411924" cy="447414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6945" y="4655596"/>
              <a:ext cx="1144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(s)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966265" y="2790459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Position (m)</a:t>
              </a: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697755" y="3384468"/>
              <a:ext cx="525765" cy="6769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50802" y="2227224"/>
              <a:ext cx="79565" cy="81842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73492" y="4384013"/>
              <a:ext cx="897229" cy="26207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82331" y="1769424"/>
            <a:ext cx="5015395" cy="5085962"/>
            <a:chOff x="6082331" y="1769424"/>
            <a:chExt cx="5015395" cy="508596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612577" y="1769424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612577" y="4625674"/>
              <a:ext cx="28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6200000">
              <a:off x="6654691" y="2412351"/>
              <a:ext cx="4411924" cy="447414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75024" y="4661769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(s)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5447658" y="2790459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Position (m)</a:t>
              </a:r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6589385" y="3850529"/>
              <a:ext cx="79565" cy="81842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787780" y="2969113"/>
              <a:ext cx="525765" cy="6769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746841" y="2378340"/>
              <a:ext cx="897229" cy="26207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256">
            <a:off x="4444213" y="1378445"/>
            <a:ext cx="1378955" cy="16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42153" y="1295595"/>
            <a:ext cx="3271056" cy="4149900"/>
            <a:chOff x="4542153" y="1295595"/>
            <a:chExt cx="3271056" cy="4149900"/>
          </a:xfrm>
        </p:grpSpPr>
        <p:sp>
          <p:nvSpPr>
            <p:cNvPr id="8" name="Triangle 7"/>
            <p:cNvSpPr/>
            <p:nvPr/>
          </p:nvSpPr>
          <p:spPr>
            <a:xfrm rot="13169567">
              <a:off x="4542153" y="4829172"/>
              <a:ext cx="384121" cy="616323"/>
            </a:xfrm>
            <a:prstGeom prst="triangle">
              <a:avLst/>
            </a:prstGeom>
            <a:solidFill>
              <a:srgbClr val="E3C5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Same Side Corner Rectangle 4"/>
            <p:cNvSpPr/>
            <p:nvPr/>
          </p:nvSpPr>
          <p:spPr>
            <a:xfrm rot="13107052">
              <a:off x="5900191" y="1507861"/>
              <a:ext cx="373685" cy="3872581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8506725">
              <a:off x="4096616" y="3226781"/>
              <a:ext cx="4109429" cy="24705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 rot="2304821">
              <a:off x="7194537" y="1532967"/>
              <a:ext cx="400050" cy="528638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2304821">
              <a:off x="7413159" y="1331454"/>
              <a:ext cx="400050" cy="383191"/>
            </a:xfrm>
            <a:prstGeom prst="can">
              <a:avLst/>
            </a:prstGeom>
            <a:solidFill>
              <a:srgbClr val="DE87B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/>
            <p:cNvSpPr/>
            <p:nvPr/>
          </p:nvSpPr>
          <p:spPr>
            <a:xfrm rot="13169567">
              <a:off x="4591113" y="4899627"/>
              <a:ext cx="236987" cy="537755"/>
            </a:xfrm>
            <a:prstGeom prst="triangle">
              <a:avLst/>
            </a:prstGeom>
            <a:solidFill>
              <a:srgbClr val="FFD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 rot="13169567">
              <a:off x="4551925" y="5248288"/>
              <a:ext cx="45719" cy="1613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1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111020" y="369022"/>
            <a:ext cx="7395637" cy="6035921"/>
            <a:chOff x="2111020" y="369022"/>
            <a:chExt cx="7395637" cy="6035921"/>
          </a:xfrm>
        </p:grpSpPr>
        <p:grpSp>
          <p:nvGrpSpPr>
            <p:cNvPr id="33" name="Group 32"/>
            <p:cNvGrpSpPr/>
            <p:nvPr/>
          </p:nvGrpSpPr>
          <p:grpSpPr>
            <a:xfrm>
              <a:off x="2111020" y="369022"/>
              <a:ext cx="3546830" cy="3040191"/>
              <a:chOff x="2111020" y="369022"/>
              <a:chExt cx="3546830" cy="304019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9" t="9437" r="9381" b="9618"/>
              <a:stretch/>
            </p:blipFill>
            <p:spPr>
              <a:xfrm>
                <a:off x="2640330" y="685800"/>
                <a:ext cx="3017520" cy="233122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58852" y="1715521"/>
                    <a:ext cx="39814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8852" y="1715521"/>
                    <a:ext cx="398144" cy="24622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410294" y="3017021"/>
                    <a:ext cx="52532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0294" y="3017021"/>
                    <a:ext cx="525320" cy="24622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 rot="16200000">
                <a:off x="1770311" y="1597666"/>
                <a:ext cx="105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Position</a:t>
                </a:r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03022" y="3039881"/>
                <a:ext cx="7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86550" y="369022"/>
                <a:ext cx="1124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Figure A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914619" y="369022"/>
              <a:ext cx="3592038" cy="2964775"/>
              <a:chOff x="5597682" y="378024"/>
              <a:chExt cx="3592038" cy="296477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71" t="9750" r="7859" b="8825"/>
              <a:stretch/>
            </p:blipFill>
            <p:spPr>
              <a:xfrm>
                <a:off x="6115050" y="694802"/>
                <a:ext cx="3074670" cy="234507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818977" y="1715521"/>
                    <a:ext cx="39814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977" y="1715521"/>
                    <a:ext cx="398144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006619" y="3039881"/>
                    <a:ext cx="24574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619" y="3039881"/>
                    <a:ext cx="245745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439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 rot="16200000">
                <a:off x="5256973" y="1597666"/>
                <a:ext cx="105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Position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278552" y="2973467"/>
                <a:ext cx="7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9833" y="378024"/>
                <a:ext cx="1125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Figure B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040663" y="3341456"/>
              <a:ext cx="3554826" cy="3063487"/>
              <a:chOff x="3863244" y="3248586"/>
              <a:chExt cx="3554826" cy="3063487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7" t="9449" r="8769" b="8824"/>
              <a:stretch/>
            </p:blipFill>
            <p:spPr>
              <a:xfrm>
                <a:off x="4288297" y="3589020"/>
                <a:ext cx="3129773" cy="235372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176855" y="4618380"/>
                    <a:ext cx="24574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6855" y="4618380"/>
                    <a:ext cx="245745" cy="24622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43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288297" y="5942741"/>
                    <a:ext cx="24574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8297" y="5942741"/>
                    <a:ext cx="245745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500" r="-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/>
              <p:cNvSpPr txBox="1"/>
              <p:nvPr/>
            </p:nvSpPr>
            <p:spPr>
              <a:xfrm rot="16200000">
                <a:off x="3522535" y="4556824"/>
                <a:ext cx="105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Position</a:t>
                </a:r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16683" y="5942741"/>
                <a:ext cx="7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62973" y="3248586"/>
                <a:ext cx="1065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Figure C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1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400598" y="382691"/>
            <a:ext cx="5087480" cy="2748419"/>
            <a:chOff x="400598" y="382691"/>
            <a:chExt cx="5087480" cy="2748419"/>
          </a:xfrm>
        </p:grpSpPr>
        <p:grpSp>
          <p:nvGrpSpPr>
            <p:cNvPr id="4" name="Group 3"/>
            <p:cNvGrpSpPr/>
            <p:nvPr/>
          </p:nvGrpSpPr>
          <p:grpSpPr>
            <a:xfrm>
              <a:off x="1025134" y="382691"/>
              <a:ext cx="4329654" cy="2748419"/>
              <a:chOff x="2087820" y="991518"/>
              <a:chExt cx="7622427" cy="46792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105219" y="991518"/>
                <a:ext cx="0" cy="467927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2107105" y="3501576"/>
                <a:ext cx="7603142" cy="1389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087820" y="4035653"/>
                <a:ext cx="1792046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3897264" y="3353090"/>
                <a:ext cx="1892251" cy="4155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76303" y="2113885"/>
                <a:ext cx="1888064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660179" y="4075371"/>
                <a:ext cx="1792046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914660" y="3322456"/>
                <a:ext cx="3" cy="747988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86788" y="2088119"/>
                <a:ext cx="0" cy="1287114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637942" y="2096492"/>
                <a:ext cx="0" cy="2008741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0598" y="872576"/>
                  <a:ext cx="4761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98" y="872576"/>
                  <a:ext cx="4761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410" t="-2174" r="-179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65984" y="1618749"/>
                  <a:ext cx="3074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84" y="1618749"/>
                  <a:ext cx="30740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338165" y="1597582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165" y="1597582"/>
                  <a:ext cx="14991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333" r="-291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5893966" y="343746"/>
            <a:ext cx="5145408" cy="2748419"/>
            <a:chOff x="5893966" y="343746"/>
            <a:chExt cx="5145408" cy="2748419"/>
          </a:xfrm>
        </p:grpSpPr>
        <p:grpSp>
          <p:nvGrpSpPr>
            <p:cNvPr id="17" name="Group 16"/>
            <p:cNvGrpSpPr/>
            <p:nvPr/>
          </p:nvGrpSpPr>
          <p:grpSpPr>
            <a:xfrm>
              <a:off x="6481712" y="343746"/>
              <a:ext cx="4318700" cy="2748419"/>
              <a:chOff x="6481712" y="343746"/>
              <a:chExt cx="4318700" cy="274841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481712" y="343746"/>
                <a:ext cx="4318700" cy="2748419"/>
                <a:chOff x="2053026" y="991518"/>
                <a:chExt cx="7603142" cy="467927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2105219" y="991518"/>
                  <a:ext cx="0" cy="467927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2053026" y="3332082"/>
                  <a:ext cx="7603142" cy="13899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105218" y="3332082"/>
                  <a:ext cx="1866540" cy="787128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3927895" y="4093478"/>
                  <a:ext cx="1892251" cy="4154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5773260" y="2113885"/>
                  <a:ext cx="1952371" cy="1994349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9678851" y="1009312"/>
                <a:ext cx="1037672" cy="405086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4656" y="1597582"/>
                  <a:ext cx="3074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4656" y="1597582"/>
                  <a:ext cx="30740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893966" y="872575"/>
                  <a:ext cx="474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3966" y="872575"/>
                  <a:ext cx="47404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410" t="-2174" r="-166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889461" y="1588165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9461" y="1588165"/>
                  <a:ext cx="14991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000" r="-24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5309589" y="3396268"/>
            <a:ext cx="6955210" cy="3987623"/>
            <a:chOff x="2870758" y="3157589"/>
            <a:chExt cx="6955210" cy="3987623"/>
          </a:xfrm>
        </p:grpSpPr>
        <p:grpSp>
          <p:nvGrpSpPr>
            <p:cNvPr id="28" name="Group 27"/>
            <p:cNvGrpSpPr/>
            <p:nvPr/>
          </p:nvGrpSpPr>
          <p:grpSpPr>
            <a:xfrm>
              <a:off x="2870758" y="3157589"/>
              <a:ext cx="6955210" cy="3987623"/>
              <a:chOff x="2870758" y="3157589"/>
              <a:chExt cx="6955210" cy="398762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41736" y="3157589"/>
                <a:ext cx="4318700" cy="2813318"/>
                <a:chOff x="2053026" y="991518"/>
                <a:chExt cx="7603142" cy="4789763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105219" y="991518"/>
                  <a:ext cx="0" cy="467927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2053026" y="3332082"/>
                  <a:ext cx="7603142" cy="13899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989158" y="3979170"/>
                  <a:ext cx="1483716" cy="1802111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Arc 29"/>
              <p:cNvSpPr/>
              <p:nvPr/>
            </p:nvSpPr>
            <p:spPr>
              <a:xfrm>
                <a:off x="2870758" y="4540109"/>
                <a:ext cx="2470582" cy="1617740"/>
              </a:xfrm>
              <a:prstGeom prst="arc">
                <a:avLst>
                  <a:gd name="adj1" fmla="val 16014738"/>
                  <a:gd name="adj2" fmla="val 2028532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 rot="10800000" flipH="1">
                <a:off x="5854928" y="4740538"/>
                <a:ext cx="1765616" cy="1617740"/>
              </a:xfrm>
              <a:prstGeom prst="arc">
                <a:avLst>
                  <a:gd name="adj1" fmla="val 12553375"/>
                  <a:gd name="adj2" fmla="val 2000200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 flipH="1">
                <a:off x="7355386" y="5527472"/>
                <a:ext cx="2470582" cy="1617740"/>
              </a:xfrm>
              <a:prstGeom prst="arc">
                <a:avLst>
                  <a:gd name="adj1" fmla="val 16200000"/>
                  <a:gd name="adj2" fmla="val 2059876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749150" y="4398716"/>
                  <a:ext cx="3074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150" y="4398716"/>
                  <a:ext cx="30740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74139" y="3747679"/>
                  <a:ext cx="5646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139" y="3747679"/>
                  <a:ext cx="56466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222" r="-760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440764" y="4393298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764" y="4393298"/>
                  <a:ext cx="14991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3333" r="-291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423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5108" y="2347746"/>
            <a:ext cx="10340561" cy="2716789"/>
            <a:chOff x="725108" y="2347746"/>
            <a:chExt cx="10340561" cy="2716789"/>
          </a:xfrm>
        </p:grpSpPr>
        <p:grpSp>
          <p:nvGrpSpPr>
            <p:cNvPr id="36" name="Group 35"/>
            <p:cNvGrpSpPr/>
            <p:nvPr/>
          </p:nvGrpSpPr>
          <p:grpSpPr>
            <a:xfrm>
              <a:off x="1797765" y="2347746"/>
              <a:ext cx="9267904" cy="2716789"/>
              <a:chOff x="1797765" y="2347746"/>
              <a:chExt cx="9267904" cy="27167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175208" y="2347746"/>
                    <a:ext cx="3009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208" y="2347746"/>
                    <a:ext cx="300916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245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/>
              <p:cNvSpPr/>
              <p:nvPr/>
            </p:nvSpPr>
            <p:spPr>
              <a:xfrm>
                <a:off x="9601200" y="3579176"/>
                <a:ext cx="1000124" cy="794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/>
              <p:cNvSpPr/>
              <p:nvPr/>
            </p:nvSpPr>
            <p:spPr>
              <a:xfrm>
                <a:off x="9453966" y="3131240"/>
                <a:ext cx="1286360" cy="525964"/>
              </a:xfrm>
              <a:prstGeom prst="triangle">
                <a:avLst/>
              </a:prstGeom>
              <a:solidFill>
                <a:srgbClr val="563600"/>
              </a:solidFill>
              <a:ln>
                <a:solidFill>
                  <a:srgbClr val="563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024877" y="2772073"/>
                <a:ext cx="8539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1797765" y="4247763"/>
                <a:ext cx="9267904" cy="816772"/>
                <a:chOff x="1797765" y="4247763"/>
                <a:chExt cx="9267904" cy="8167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937959" y="4685482"/>
                      <a:ext cx="397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7959" y="4685482"/>
                      <a:ext cx="397096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692" r="-461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230560" y="4685481"/>
                      <a:ext cx="2993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560" y="4685481"/>
                      <a:ext cx="29931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245" r="-408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765741" y="4685482"/>
                      <a:ext cx="397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5741" y="4685482"/>
                      <a:ext cx="397096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692" r="-461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398705" y="4685481"/>
                      <a:ext cx="2993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8705" y="4685481"/>
                      <a:ext cx="29931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245" r="-408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TextBox 22"/>
                <p:cNvSpPr txBox="1"/>
                <p:nvPr/>
              </p:nvSpPr>
              <p:spPr>
                <a:xfrm>
                  <a:off x="9744074" y="4695203"/>
                  <a:ext cx="714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70 m</a:t>
                  </a:r>
                  <a:endParaRPr lang="en-US" dirty="0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1797765" y="4247763"/>
                  <a:ext cx="9267904" cy="295961"/>
                  <a:chOff x="1797765" y="4247763"/>
                  <a:chExt cx="9267904" cy="295961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2128838" y="4386263"/>
                    <a:ext cx="89368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1797765" y="4247763"/>
                        <a:ext cx="18114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97765" y="4247763"/>
                        <a:ext cx="181140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33333" r="-26667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2135030" y="4272261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3367358" y="4254119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4874419" y="4263642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594872" y="4254119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10101261" y="4286549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2675883" y="2805906"/>
                <a:ext cx="8539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955839" y="2368188"/>
                    <a:ext cx="3009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839" y="2368188"/>
                    <a:ext cx="300916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245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7" t="17116" r="21243" b="19585"/>
            <a:stretch/>
          </p:blipFill>
          <p:spPr>
            <a:xfrm>
              <a:off x="725108" y="2810371"/>
              <a:ext cx="2653882" cy="163621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14" r="15230"/>
            <a:stretch/>
          </p:blipFill>
          <p:spPr>
            <a:xfrm flipH="1">
              <a:off x="4073821" y="3086390"/>
              <a:ext cx="1402303" cy="1328746"/>
            </a:xfrm>
            <a:prstGeom prst="rect">
              <a:avLst/>
            </a:prstGeom>
          </p:spPr>
        </p:pic>
        <p:sp>
          <p:nvSpPr>
            <p:cNvPr id="32" name="Triangle 31"/>
            <p:cNvSpPr/>
            <p:nvPr/>
          </p:nvSpPr>
          <p:spPr>
            <a:xfrm>
              <a:off x="9601200" y="3263614"/>
              <a:ext cx="1015622" cy="4090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42929" y="3952040"/>
              <a:ext cx="332163" cy="418552"/>
            </a:xfrm>
            <a:prstGeom prst="rect">
              <a:avLst/>
            </a:prstGeom>
            <a:solidFill>
              <a:srgbClr val="563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94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104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102</cp:revision>
  <dcterms:created xsi:type="dcterms:W3CDTF">2017-07-11T12:03:09Z</dcterms:created>
  <dcterms:modified xsi:type="dcterms:W3CDTF">2018-08-20T19:44:00Z</dcterms:modified>
</cp:coreProperties>
</file>