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0" r:id="rId4"/>
    <p:sldId id="273" r:id="rId5"/>
    <p:sldId id="274" r:id="rId6"/>
    <p:sldId id="275" r:id="rId7"/>
    <p:sldId id="276" r:id="rId8"/>
    <p:sldId id="27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14"/>
    <p:restoredTop sz="55685" autoAdjust="0"/>
  </p:normalViewPr>
  <p:slideViewPr>
    <p:cSldViewPr snapToGrid="0">
      <p:cViewPr varScale="1">
        <p:scale>
          <a:sx n="86" d="100"/>
          <a:sy n="86" d="100"/>
        </p:scale>
        <p:origin x="9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2018-06-01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2018-06-01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62.png"/><Relationship Id="rId4" Type="http://schemas.openxmlformats.org/officeDocument/2006/relationships/image" Target="../media/image18.png"/><Relationship Id="rId27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28" Type="http://schemas.openxmlformats.org/officeDocument/2006/relationships/image" Target="../media/image62.png"/><Relationship Id="rId4" Type="http://schemas.openxmlformats.org/officeDocument/2006/relationships/image" Target="../media/image20.png"/><Relationship Id="rId27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39" Type="http://schemas.openxmlformats.org/officeDocument/2006/relationships/image" Target="../media/image73.png"/><Relationship Id="rId34" Type="http://schemas.openxmlformats.org/officeDocument/2006/relationships/image" Target="../media/image4.png"/><Relationship Id="rId42" Type="http://schemas.openxmlformats.org/officeDocument/2006/relationships/image" Target="../media/image7.png"/><Relationship Id="rId47" Type="http://schemas.openxmlformats.org/officeDocument/2006/relationships/image" Target="../media/image13.png"/><Relationship Id="rId33" Type="http://schemas.openxmlformats.org/officeDocument/2006/relationships/image" Target="../media/image3.png"/><Relationship Id="rId38" Type="http://schemas.openxmlformats.org/officeDocument/2006/relationships/image" Target="../media/image72.png"/><Relationship Id="rId46" Type="http://schemas.openxmlformats.org/officeDocument/2006/relationships/image" Target="../media/image12.png"/><Relationship Id="rId41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2.png"/><Relationship Id="rId37" Type="http://schemas.openxmlformats.org/officeDocument/2006/relationships/image" Target="../media/image71.png"/><Relationship Id="rId40" Type="http://schemas.openxmlformats.org/officeDocument/2006/relationships/image" Target="../media/image5.png"/><Relationship Id="rId45" Type="http://schemas.openxmlformats.org/officeDocument/2006/relationships/image" Target="../media/image10.png"/><Relationship Id="rId36" Type="http://schemas.openxmlformats.org/officeDocument/2006/relationships/image" Target="../media/image70.png"/><Relationship Id="rId49" Type="http://schemas.openxmlformats.org/officeDocument/2006/relationships/image" Target="../media/image15.png"/><Relationship Id="rId31" Type="http://schemas.openxmlformats.org/officeDocument/2006/relationships/image" Target="../media/image1.png"/><Relationship Id="rId44" Type="http://schemas.openxmlformats.org/officeDocument/2006/relationships/image" Target="../media/image9.png"/><Relationship Id="rId30" Type="http://schemas.openxmlformats.org/officeDocument/2006/relationships/image" Target="../media/image64.png"/><Relationship Id="rId43" Type="http://schemas.openxmlformats.org/officeDocument/2006/relationships/image" Target="../media/image8.png"/><Relationship Id="rId48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9" Type="http://schemas.openxmlformats.org/officeDocument/2006/relationships/image" Target="../media/image35.png"/><Relationship Id="rId3" Type="http://schemas.openxmlformats.org/officeDocument/2006/relationships/image" Target="../media/image24.png"/><Relationship Id="rId34" Type="http://schemas.openxmlformats.org/officeDocument/2006/relationships/image" Target="../media/image30.png"/><Relationship Id="rId42" Type="http://schemas.openxmlformats.org/officeDocument/2006/relationships/image" Target="../media/image38.png"/><Relationship Id="rId47" Type="http://schemas.openxmlformats.org/officeDocument/2006/relationships/image" Target="../media/image43.png"/><Relationship Id="rId50" Type="http://schemas.openxmlformats.org/officeDocument/2006/relationships/image" Target="../media/image46.png"/><Relationship Id="rId55" Type="http://schemas.openxmlformats.org/officeDocument/2006/relationships/image" Target="../media/image50.png"/><Relationship Id="rId33" Type="http://schemas.openxmlformats.org/officeDocument/2006/relationships/image" Target="../media/image29.png"/><Relationship Id="rId38" Type="http://schemas.openxmlformats.org/officeDocument/2006/relationships/image" Target="../media/image34.png"/><Relationship Id="rId46" Type="http://schemas.openxmlformats.org/officeDocument/2006/relationships/image" Target="../media/image42.png"/><Relationship Id="rId2" Type="http://schemas.openxmlformats.org/officeDocument/2006/relationships/image" Target="../media/image23.png"/><Relationship Id="rId29" Type="http://schemas.openxmlformats.org/officeDocument/2006/relationships/image" Target="../media/image63.png"/><Relationship Id="rId41" Type="http://schemas.openxmlformats.org/officeDocument/2006/relationships/image" Target="../media/image37.png"/><Relationship Id="rId54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28.png"/><Relationship Id="rId37" Type="http://schemas.openxmlformats.org/officeDocument/2006/relationships/image" Target="../media/image33.png"/><Relationship Id="rId40" Type="http://schemas.openxmlformats.org/officeDocument/2006/relationships/image" Target="../media/image36.png"/><Relationship Id="rId45" Type="http://schemas.openxmlformats.org/officeDocument/2006/relationships/image" Target="../media/image41.png"/><Relationship Id="rId53" Type="http://schemas.openxmlformats.org/officeDocument/2006/relationships/image" Target="../media/image47.png"/><Relationship Id="rId28" Type="http://schemas.openxmlformats.org/officeDocument/2006/relationships/image" Target="../media/image62.png"/><Relationship Id="rId36" Type="http://schemas.openxmlformats.org/officeDocument/2006/relationships/image" Target="../media/image32.png"/><Relationship Id="rId49" Type="http://schemas.openxmlformats.org/officeDocument/2006/relationships/image" Target="../media/image45.png"/><Relationship Id="rId31" Type="http://schemas.openxmlformats.org/officeDocument/2006/relationships/image" Target="../media/image27.png"/><Relationship Id="rId44" Type="http://schemas.openxmlformats.org/officeDocument/2006/relationships/image" Target="../media/image40.png"/><Relationship Id="rId52" Type="http://schemas.openxmlformats.org/officeDocument/2006/relationships/image" Target="../media/image48.png"/><Relationship Id="rId4" Type="http://schemas.openxmlformats.org/officeDocument/2006/relationships/image" Target="../media/image25.png"/><Relationship Id="rId27" Type="http://schemas.openxmlformats.org/officeDocument/2006/relationships/image" Target="../media/image61.png"/><Relationship Id="rId30" Type="http://schemas.openxmlformats.org/officeDocument/2006/relationships/image" Target="../media/image26.png"/><Relationship Id="rId35" Type="http://schemas.openxmlformats.org/officeDocument/2006/relationships/image" Target="../media/image31.png"/><Relationship Id="rId43" Type="http://schemas.openxmlformats.org/officeDocument/2006/relationships/image" Target="../media/image39.png"/><Relationship Id="rId48" Type="http://schemas.openxmlformats.org/officeDocument/2006/relationships/image" Target="../media/image44.png"/><Relationship Id="rId56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28" Type="http://schemas.openxmlformats.org/officeDocument/2006/relationships/image" Target="../media/image62.png"/><Relationship Id="rId31" Type="http://schemas.openxmlformats.org/officeDocument/2006/relationships/image" Target="../media/image57.png"/><Relationship Id="rId4" Type="http://schemas.openxmlformats.org/officeDocument/2006/relationships/image" Target="../media/image54.png"/><Relationship Id="rId27" Type="http://schemas.openxmlformats.org/officeDocument/2006/relationships/image" Target="../media/image61.png"/><Relationship Id="rId30" Type="http://schemas.openxmlformats.org/officeDocument/2006/relationships/image" Target="../media/image56.png"/></Relationships>
</file>

<file path=ppt/slides/_rels/slide6.xml.rels><?xml version="1.0" encoding="UTF-8" standalone="yes"?>
<Relationships xmlns="http://schemas.openxmlformats.org/package/2006/relationships"><Relationship Id="rId42" Type="http://schemas.openxmlformats.org/officeDocument/2006/relationships/image" Target="../media/image7.png"/><Relationship Id="rId47" Type="http://schemas.openxmlformats.org/officeDocument/2006/relationships/image" Target="../media/image67.png"/><Relationship Id="rId50" Type="http://schemas.openxmlformats.org/officeDocument/2006/relationships/image" Target="../media/image74.png"/><Relationship Id="rId55" Type="http://schemas.openxmlformats.org/officeDocument/2006/relationships/image" Target="../media/image79.png"/><Relationship Id="rId63" Type="http://schemas.openxmlformats.org/officeDocument/2006/relationships/image" Target="../media/image87.png"/><Relationship Id="rId68" Type="http://schemas.openxmlformats.org/officeDocument/2006/relationships/image" Target="../media/image92.png"/><Relationship Id="rId76" Type="http://schemas.openxmlformats.org/officeDocument/2006/relationships/image" Target="../media/image100.png"/><Relationship Id="rId71" Type="http://schemas.openxmlformats.org/officeDocument/2006/relationships/image" Target="../media/image95.png"/><Relationship Id="rId2" Type="http://schemas.openxmlformats.org/officeDocument/2006/relationships/image" Target="../media/image58.png"/><Relationship Id="rId54" Type="http://schemas.openxmlformats.org/officeDocument/2006/relationships/image" Target="../media/image78.png"/><Relationship Id="rId62" Type="http://schemas.openxmlformats.org/officeDocument/2006/relationships/image" Target="../media/image86.png"/><Relationship Id="rId29" Type="http://schemas.openxmlformats.org/officeDocument/2006/relationships/image" Target="../media/image63.png"/><Relationship Id="rId70" Type="http://schemas.openxmlformats.org/officeDocument/2006/relationships/image" Target="../media/image94.png"/><Relationship Id="rId75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45" Type="http://schemas.openxmlformats.org/officeDocument/2006/relationships/image" Target="../media/image65.png"/><Relationship Id="rId53" Type="http://schemas.openxmlformats.org/officeDocument/2006/relationships/image" Target="../media/image77.png"/><Relationship Id="rId58" Type="http://schemas.openxmlformats.org/officeDocument/2006/relationships/image" Target="../media/image82.png"/><Relationship Id="rId66" Type="http://schemas.openxmlformats.org/officeDocument/2006/relationships/image" Target="../media/image90.png"/><Relationship Id="rId74" Type="http://schemas.openxmlformats.org/officeDocument/2006/relationships/image" Target="../media/image98.png"/><Relationship Id="rId79" Type="http://schemas.openxmlformats.org/officeDocument/2006/relationships/image" Target="../media/image103.png"/><Relationship Id="rId49" Type="http://schemas.openxmlformats.org/officeDocument/2006/relationships/image" Target="../media/image69.png"/><Relationship Id="rId57" Type="http://schemas.openxmlformats.org/officeDocument/2006/relationships/image" Target="../media/image81.png"/><Relationship Id="rId61" Type="http://schemas.openxmlformats.org/officeDocument/2006/relationships/image" Target="../media/image85.png"/><Relationship Id="rId28" Type="http://schemas.openxmlformats.org/officeDocument/2006/relationships/image" Target="../media/image62.png"/><Relationship Id="rId44" Type="http://schemas.openxmlformats.org/officeDocument/2006/relationships/image" Target="../media/image60.png"/><Relationship Id="rId52" Type="http://schemas.openxmlformats.org/officeDocument/2006/relationships/image" Target="../media/image76.png"/><Relationship Id="rId60" Type="http://schemas.openxmlformats.org/officeDocument/2006/relationships/image" Target="../media/image84.png"/><Relationship Id="rId65" Type="http://schemas.openxmlformats.org/officeDocument/2006/relationships/image" Target="../media/image89.png"/><Relationship Id="rId73" Type="http://schemas.openxmlformats.org/officeDocument/2006/relationships/image" Target="../media/image97.png"/><Relationship Id="rId78" Type="http://schemas.openxmlformats.org/officeDocument/2006/relationships/image" Target="../media/image102.png"/><Relationship Id="rId43" Type="http://schemas.openxmlformats.org/officeDocument/2006/relationships/image" Target="../media/image8.png"/><Relationship Id="rId48" Type="http://schemas.openxmlformats.org/officeDocument/2006/relationships/image" Target="../media/image68.png"/><Relationship Id="rId56" Type="http://schemas.openxmlformats.org/officeDocument/2006/relationships/image" Target="../media/image80.png"/><Relationship Id="rId64" Type="http://schemas.openxmlformats.org/officeDocument/2006/relationships/image" Target="../media/image88.png"/><Relationship Id="rId27" Type="http://schemas.openxmlformats.org/officeDocument/2006/relationships/image" Target="../media/image61.png"/><Relationship Id="rId69" Type="http://schemas.openxmlformats.org/officeDocument/2006/relationships/image" Target="../media/image93.png"/><Relationship Id="rId77" Type="http://schemas.openxmlformats.org/officeDocument/2006/relationships/image" Target="../media/image101.png"/><Relationship Id="rId51" Type="http://schemas.openxmlformats.org/officeDocument/2006/relationships/image" Target="../media/image75.png"/><Relationship Id="rId72" Type="http://schemas.openxmlformats.org/officeDocument/2006/relationships/image" Target="../media/image96.png"/><Relationship Id="rId3" Type="http://schemas.openxmlformats.org/officeDocument/2006/relationships/image" Target="../media/image59.png"/><Relationship Id="rId46" Type="http://schemas.openxmlformats.org/officeDocument/2006/relationships/image" Target="../media/image66.png"/><Relationship Id="rId59" Type="http://schemas.openxmlformats.org/officeDocument/2006/relationships/image" Target="../media/image83.png"/><Relationship Id="rId67" Type="http://schemas.openxmlformats.org/officeDocument/2006/relationships/image" Target="../media/image91.png"/></Relationships>
</file>

<file path=ppt/slides/_rels/slide7.xml.rels><?xml version="1.0" encoding="UTF-8" standalone="yes"?>
<Relationships xmlns="http://schemas.openxmlformats.org/package/2006/relationships"><Relationship Id="rId51" Type="http://schemas.openxmlformats.org/officeDocument/2006/relationships/image" Target="../media/image107.png"/><Relationship Id="rId3" Type="http://schemas.openxmlformats.org/officeDocument/2006/relationships/image" Target="../media/image59.png"/><Relationship Id="rId42" Type="http://schemas.openxmlformats.org/officeDocument/2006/relationships/image" Target="../media/image7.png"/><Relationship Id="rId47" Type="http://schemas.openxmlformats.org/officeDocument/2006/relationships/image" Target="../media/image67.png"/><Relationship Id="rId50" Type="http://schemas.openxmlformats.org/officeDocument/2006/relationships/image" Target="../media/image106.png"/><Relationship Id="rId55" Type="http://schemas.openxmlformats.org/officeDocument/2006/relationships/image" Target="../media/image111.png"/><Relationship Id="rId46" Type="http://schemas.openxmlformats.org/officeDocument/2006/relationships/image" Target="../media/image66.png"/><Relationship Id="rId2" Type="http://schemas.openxmlformats.org/officeDocument/2006/relationships/image" Target="../media/image104.png"/><Relationship Id="rId54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5" Type="http://schemas.openxmlformats.org/officeDocument/2006/relationships/image" Target="../media/image65.png"/><Relationship Id="rId53" Type="http://schemas.openxmlformats.org/officeDocument/2006/relationships/image" Target="../media/image109.png"/><Relationship Id="rId49" Type="http://schemas.openxmlformats.org/officeDocument/2006/relationships/image" Target="../media/image105.png"/><Relationship Id="rId44" Type="http://schemas.openxmlformats.org/officeDocument/2006/relationships/image" Target="../media/image60.png"/><Relationship Id="rId52" Type="http://schemas.openxmlformats.org/officeDocument/2006/relationships/image" Target="../media/image108.png"/><Relationship Id="rId48" Type="http://schemas.openxmlformats.org/officeDocument/2006/relationships/image" Target="../media/image68.png"/><Relationship Id="rId56" Type="http://schemas.openxmlformats.org/officeDocument/2006/relationships/image" Target="../media/image1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85868" y="1690688"/>
            <a:ext cx="2224718" cy="2146316"/>
            <a:chOff x="1129904" y="708040"/>
            <a:chExt cx="2224718" cy="2146316"/>
          </a:xfrm>
        </p:grpSpPr>
        <p:grpSp>
          <p:nvGrpSpPr>
            <p:cNvPr id="5" name="Group 4"/>
            <p:cNvGrpSpPr/>
            <p:nvPr/>
          </p:nvGrpSpPr>
          <p:grpSpPr>
            <a:xfrm>
              <a:off x="1163211" y="708040"/>
              <a:ext cx="2191411" cy="2146316"/>
              <a:chOff x="1190506" y="680744"/>
              <a:chExt cx="2191411" cy="2146316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Rectangle 5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245327" y="613317"/>
            <a:ext cx="1626352" cy="2040673"/>
            <a:chOff x="2040673" y="1739590"/>
            <a:chExt cx="1626352" cy="2040673"/>
          </a:xfrm>
        </p:grpSpPr>
        <p:sp>
          <p:nvSpPr>
            <p:cNvPr id="4" name="Rectangle 3"/>
            <p:cNvSpPr/>
            <p:nvPr/>
          </p:nvSpPr>
          <p:spPr>
            <a:xfrm>
              <a:off x="3434576" y="1739590"/>
              <a:ext cx="232449" cy="204067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787805" y="2509024"/>
              <a:ext cx="646771" cy="60216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endCxn id="5" idx="1"/>
            </p:cNvCxnSpPr>
            <p:nvPr/>
          </p:nvCxnSpPr>
          <p:spPr>
            <a:xfrm>
              <a:off x="2040673" y="2810107"/>
              <a:ext cx="74713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317727" y="2414501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7727" y="2414501"/>
                  <a:ext cx="237629" cy="345159"/>
                </a:xfrm>
                <a:prstGeom prst="rect">
                  <a:avLst/>
                </a:prstGeom>
                <a:blipFill>
                  <a:blip r:embed="rId2"/>
                  <a:stretch>
                    <a:fillRect l="-20513" t="-33333" r="-92308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/>
          <p:cNvGrpSpPr/>
          <p:nvPr/>
        </p:nvGrpSpPr>
        <p:grpSpPr>
          <a:xfrm>
            <a:off x="2726247" y="594944"/>
            <a:ext cx="2020456" cy="2331060"/>
            <a:chOff x="4521593" y="1721217"/>
            <a:chExt cx="2020456" cy="2331060"/>
          </a:xfrm>
        </p:grpSpPr>
        <p:grpSp>
          <p:nvGrpSpPr>
            <p:cNvPr id="25" name="Group 24"/>
            <p:cNvGrpSpPr/>
            <p:nvPr/>
          </p:nvGrpSpPr>
          <p:grpSpPr>
            <a:xfrm>
              <a:off x="4885274" y="1721217"/>
              <a:ext cx="1656775" cy="2153565"/>
              <a:chOff x="4885274" y="1721217"/>
              <a:chExt cx="1656775" cy="2153565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664861" y="2772009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>
                <a:off x="5794917" y="2830181"/>
                <a:ext cx="74713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202242" y="2503710"/>
                    <a:ext cx="23762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02242" y="2503710"/>
                    <a:ext cx="237629" cy="34515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513" t="-35714" r="-92308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Straight Arrow Connector 11"/>
              <p:cNvCxnSpPr/>
              <p:nvPr/>
            </p:nvCxnSpPr>
            <p:spPr>
              <a:xfrm flipH="1">
                <a:off x="4885274" y="2841332"/>
                <a:ext cx="817756" cy="594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H="1">
                <a:off x="5714181" y="2891775"/>
                <a:ext cx="16908" cy="98300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V="1">
                <a:off x="5730050" y="1796727"/>
                <a:ext cx="12190" cy="98300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4970988" y="2485022"/>
                    <a:ext cx="264367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0988" y="2485022"/>
                    <a:ext cx="264367" cy="34515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8182" r="-18182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5385656" y="3383278"/>
                    <a:ext cx="303865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5656" y="3383278"/>
                    <a:ext cx="303865" cy="37721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6000" t="-30645" r="-72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5812530" y="1721217"/>
                    <a:ext cx="267381" cy="3540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12530" y="1721217"/>
                    <a:ext cx="267381" cy="35407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9545" t="-32759" r="-84091" b="-3275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/>
            <p:cNvGrpSpPr/>
            <p:nvPr/>
          </p:nvGrpSpPr>
          <p:grpSpPr>
            <a:xfrm>
              <a:off x="4521593" y="3342282"/>
              <a:ext cx="898789" cy="709995"/>
              <a:chOff x="758520" y="708040"/>
              <a:chExt cx="2596102" cy="2135605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30" name="Straight Arrow Connector 29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Rectangle 31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Rectangle 32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Rectangle 33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9" name="Rectangle 28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8547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50898" y="661074"/>
            <a:ext cx="3663656" cy="1961013"/>
            <a:chOff x="1362516" y="636852"/>
            <a:chExt cx="3663656" cy="1961013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1362516" y="1889356"/>
              <a:ext cx="1005234" cy="7085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 flipH="1" flipV="1">
              <a:off x="1653186" y="1211126"/>
              <a:ext cx="714565" cy="6782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V="1">
              <a:off x="1653186" y="636852"/>
              <a:ext cx="927522" cy="5742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Arc 5"/>
            <p:cNvSpPr/>
            <p:nvPr/>
          </p:nvSpPr>
          <p:spPr>
            <a:xfrm>
              <a:off x="3439598" y="841732"/>
              <a:ext cx="1586574" cy="1598686"/>
            </a:xfrm>
            <a:prstGeom prst="arc">
              <a:avLst>
                <a:gd name="adj1" fmla="val 1659795"/>
                <a:gd name="adj2" fmla="val 0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444167" y="1802588"/>
            <a:ext cx="1869768" cy="2556447"/>
            <a:chOff x="7312230" y="1973581"/>
            <a:chExt cx="1869768" cy="2556447"/>
          </a:xfrm>
        </p:grpSpPr>
        <p:sp>
          <p:nvSpPr>
            <p:cNvPr id="18" name="Oval 17"/>
            <p:cNvSpPr/>
            <p:nvPr/>
          </p:nvSpPr>
          <p:spPr>
            <a:xfrm>
              <a:off x="8414537" y="3076128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 flipV="1">
              <a:off x="8252650" y="2916549"/>
              <a:ext cx="162530" cy="1648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8475008" y="3198439"/>
              <a:ext cx="1899" cy="6557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8523351" y="2738443"/>
              <a:ext cx="314421" cy="3393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8161406" y="2481543"/>
                  <a:ext cx="404983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1406" y="2481543"/>
                  <a:ext cx="404983" cy="354071"/>
                </a:xfrm>
                <a:prstGeom prst="rect">
                  <a:avLst/>
                </a:prstGeom>
                <a:blipFill>
                  <a:blip r:embed="rId30"/>
                  <a:stretch>
                    <a:fillRect l="-19403" t="-34483" r="-50746" b="-310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8795428" y="2809573"/>
                  <a:ext cx="350481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5428" y="2809573"/>
                  <a:ext cx="350481" cy="345159"/>
                </a:xfrm>
                <a:prstGeom prst="rect">
                  <a:avLst/>
                </a:prstGeom>
                <a:blipFill>
                  <a:blip r:embed="rId31"/>
                  <a:stretch>
                    <a:fillRect l="-13793" r="-5172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8047223" y="3637920"/>
                  <a:ext cx="303866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7223" y="3637920"/>
                  <a:ext cx="303866" cy="377219"/>
                </a:xfrm>
                <a:prstGeom prst="rect">
                  <a:avLst/>
                </a:prstGeom>
                <a:blipFill>
                  <a:blip r:embed="rId32"/>
                  <a:stretch>
                    <a:fillRect l="-18000" t="-32258" r="-70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8321026" y="4113054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1026" y="4113054"/>
                  <a:ext cx="289695" cy="307777"/>
                </a:xfrm>
                <a:prstGeom prst="rect">
                  <a:avLst/>
                </a:prstGeom>
                <a:blipFill>
                  <a:blip r:embed="rId33"/>
                  <a:stretch>
                    <a:fillRect l="-10638" r="-8511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ight Arrow 27"/>
            <p:cNvSpPr/>
            <p:nvPr/>
          </p:nvSpPr>
          <p:spPr>
            <a:xfrm rot="2596491">
              <a:off x="8481070" y="2260015"/>
              <a:ext cx="700928" cy="118979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8821907" y="1973581"/>
                  <a:ext cx="32688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1907" y="1973581"/>
                  <a:ext cx="326884" cy="307777"/>
                </a:xfrm>
                <a:prstGeom prst="rect">
                  <a:avLst/>
                </a:prstGeom>
                <a:blipFill>
                  <a:blip r:embed="rId34"/>
                  <a:stretch>
                    <a:fillRect l="-15094" t="-36000" r="-62264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H="1">
              <a:off x="8003351" y="3145776"/>
              <a:ext cx="451627" cy="45068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8170363" y="3243045"/>
                  <a:ext cx="39414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2000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363" y="3243045"/>
                  <a:ext cx="394147" cy="400110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" name="Group 31"/>
            <p:cNvGrpSpPr/>
            <p:nvPr/>
          </p:nvGrpSpPr>
          <p:grpSpPr>
            <a:xfrm rot="2579501">
              <a:off x="7312230" y="3820033"/>
              <a:ext cx="898789" cy="709995"/>
              <a:chOff x="758520" y="708040"/>
              <a:chExt cx="2596102" cy="2135605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35" name="Straight Arrow Connector 34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Rectangle 36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1" name="Rectangle 1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37"/>
                      <a:stretch>
                        <a:fillRect l="-70000" r="-3333" b="-1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Rectangle 37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2" name="Rectangle 1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38"/>
                      <a:stretch>
                        <a:fillRect l="-106667" r="-20000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Rectangle 38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3" name="Rectangle 12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39"/>
                      <a:stretch>
                        <a:fillRect l="-86667" r="-36667" b="-14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4" name="Rectangle 33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8833854" y="1713720"/>
            <a:ext cx="1596106" cy="2688163"/>
            <a:chOff x="8884654" y="2090642"/>
            <a:chExt cx="1596106" cy="2688163"/>
          </a:xfrm>
        </p:grpSpPr>
        <p:sp>
          <p:nvSpPr>
            <p:cNvPr id="41" name="Oval 40"/>
            <p:cNvSpPr/>
            <p:nvPr/>
          </p:nvSpPr>
          <p:spPr>
            <a:xfrm>
              <a:off x="9986883" y="3321986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H="1">
              <a:off x="9692350" y="3371687"/>
              <a:ext cx="295176" cy="101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10047354" y="3444297"/>
              <a:ext cx="1899" cy="6557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 flipV="1">
              <a:off x="10046515" y="2545106"/>
              <a:ext cx="3748" cy="76974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9412116" y="2828865"/>
                  <a:ext cx="404983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2116" y="2828865"/>
                  <a:ext cx="404983" cy="354071"/>
                </a:xfrm>
                <a:prstGeom prst="rect">
                  <a:avLst/>
                </a:prstGeom>
                <a:blipFill>
                  <a:blip r:embed="rId40"/>
                  <a:stretch>
                    <a:fillRect l="-21212" t="-32759" r="-51515" b="-327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0124316" y="2712501"/>
                  <a:ext cx="35644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4316" y="2712501"/>
                  <a:ext cx="356444" cy="345159"/>
                </a:xfrm>
                <a:prstGeom prst="rect">
                  <a:avLst/>
                </a:prstGeom>
                <a:blipFill>
                  <a:blip r:embed="rId41"/>
                  <a:stretch>
                    <a:fillRect l="-13559" r="-6780" b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9619569" y="3883778"/>
                  <a:ext cx="303866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9569" y="3883778"/>
                  <a:ext cx="303866" cy="377219"/>
                </a:xfrm>
                <a:prstGeom prst="rect">
                  <a:avLst/>
                </a:prstGeom>
                <a:blipFill>
                  <a:blip r:embed="rId42"/>
                  <a:stretch>
                    <a:fillRect l="-18000" t="-30645" r="-70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9893372" y="4358912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3372" y="4358912"/>
                  <a:ext cx="289695" cy="307777"/>
                </a:xfrm>
                <a:prstGeom prst="rect">
                  <a:avLst/>
                </a:prstGeom>
                <a:blipFill>
                  <a:blip r:embed="rId43"/>
                  <a:stretch>
                    <a:fillRect l="-10638" r="-851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Right Arrow 49"/>
            <p:cNvSpPr/>
            <p:nvPr/>
          </p:nvSpPr>
          <p:spPr>
            <a:xfrm flipH="1">
              <a:off x="9625454" y="2424633"/>
              <a:ext cx="606575" cy="107622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9893372" y="2090642"/>
                  <a:ext cx="33284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3372" y="2090642"/>
                  <a:ext cx="332847" cy="307777"/>
                </a:xfrm>
                <a:prstGeom prst="rect">
                  <a:avLst/>
                </a:prstGeom>
                <a:blipFill>
                  <a:blip r:embed="rId44"/>
                  <a:stretch>
                    <a:fillRect l="-14815" t="-33333" r="-61111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4" name="Group 53"/>
            <p:cNvGrpSpPr/>
            <p:nvPr/>
          </p:nvGrpSpPr>
          <p:grpSpPr>
            <a:xfrm rot="21415886">
              <a:off x="8884654" y="4068810"/>
              <a:ext cx="789728" cy="709995"/>
              <a:chOff x="758520" y="708040"/>
              <a:chExt cx="2281086" cy="2135605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758520" y="708040"/>
                <a:ext cx="2281086" cy="2135605"/>
                <a:chOff x="785815" y="680744"/>
                <a:chExt cx="2281086" cy="2135605"/>
              </a:xfrm>
            </p:grpSpPr>
            <p:cxnSp>
              <p:nvCxnSpPr>
                <p:cNvPr id="57" name="Straight Arrow Connector 56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/>
                <p:cNvCxnSpPr>
                  <a:endCxn id="59" idx="3"/>
                </p:cNvCxnSpPr>
                <p:nvPr/>
              </p:nvCxnSpPr>
              <p:spPr>
                <a:xfrm rot="184114">
                  <a:off x="1505652" y="2578769"/>
                  <a:ext cx="1561249" cy="940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Rectangle 58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1" name="Rectangle 1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37"/>
                      <a:stretch>
                        <a:fillRect l="-70000" r="-3333" b="-1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Rectangle 59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2" name="Rectangle 1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38"/>
                      <a:stretch>
                        <a:fillRect l="-106667" r="-20000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Rectangle 60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61" name="Rectangle 6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45"/>
                      <a:stretch>
                        <a:fillRect l="-8696" r="-108696" b="-1590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6" name="Rectangle 55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74" name="Group 73"/>
          <p:cNvGrpSpPr/>
          <p:nvPr/>
        </p:nvGrpSpPr>
        <p:grpSpPr>
          <a:xfrm>
            <a:off x="750898" y="3142870"/>
            <a:ext cx="4820330" cy="1496599"/>
            <a:chOff x="750898" y="3142870"/>
            <a:chExt cx="4820330" cy="1496599"/>
          </a:xfrm>
        </p:grpSpPr>
        <p:grpSp>
          <p:nvGrpSpPr>
            <p:cNvPr id="16" name="Group 15"/>
            <p:cNvGrpSpPr/>
            <p:nvPr/>
          </p:nvGrpSpPr>
          <p:grpSpPr>
            <a:xfrm>
              <a:off x="750898" y="3142870"/>
              <a:ext cx="4820330" cy="1496599"/>
              <a:chOff x="983570" y="3488958"/>
              <a:chExt cx="4820330" cy="1496599"/>
            </a:xfrm>
          </p:grpSpPr>
          <p:sp>
            <p:nvSpPr>
              <p:cNvPr id="8" name="Rectangle 7"/>
              <p:cNvSpPr/>
              <p:nvPr/>
            </p:nvSpPr>
            <p:spPr>
              <a:xfrm rot="1669539">
                <a:off x="1721773" y="3488958"/>
                <a:ext cx="569343" cy="62972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ight Triangle 8"/>
              <p:cNvSpPr/>
              <p:nvPr/>
            </p:nvSpPr>
            <p:spPr>
              <a:xfrm>
                <a:off x="983570" y="3642775"/>
                <a:ext cx="2182483" cy="1121841"/>
              </a:xfrm>
              <a:prstGeom prst="rtTriangle">
                <a:avLst/>
              </a:prstGeom>
              <a:solidFill>
                <a:schemeClr val="bg2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983570" y="4764616"/>
                <a:ext cx="4820330" cy="22094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9" idx="2"/>
              </p:cNvCxnSpPr>
              <p:nvPr/>
            </p:nvCxnSpPr>
            <p:spPr>
              <a:xfrm flipH="1" flipV="1">
                <a:off x="983570" y="4764616"/>
                <a:ext cx="2182483" cy="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2405174" y="4456838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5174" y="4456838"/>
                    <a:ext cx="222304" cy="307777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 l="-24324" r="-2162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861596" y="3642774"/>
                    <a:ext cx="2896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61596" y="3642774"/>
                    <a:ext cx="289695" cy="307777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 l="-8333" r="-8333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7" name="Rectangle 66"/>
            <p:cNvSpPr/>
            <p:nvPr/>
          </p:nvSpPr>
          <p:spPr>
            <a:xfrm>
              <a:off x="4015181" y="3772155"/>
              <a:ext cx="569343" cy="6297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4155006" y="3891302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5006" y="3891302"/>
                  <a:ext cx="289695" cy="307777"/>
                </a:xfrm>
                <a:prstGeom prst="rect">
                  <a:avLst/>
                </a:prstGeom>
                <a:blipFill>
                  <a:blip r:embed="rId48"/>
                  <a:stretch>
                    <a:fillRect l="-10638" r="-851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Arrow Connector 71"/>
            <p:cNvCxnSpPr>
              <a:stCxn id="8" idx="3"/>
            </p:cNvCxnSpPr>
            <p:nvPr/>
          </p:nvCxnSpPr>
          <p:spPr>
            <a:xfrm>
              <a:off x="2025528" y="3590614"/>
              <a:ext cx="1005864" cy="52013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2548192" y="3457734"/>
                  <a:ext cx="2120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8192" y="3457734"/>
                  <a:ext cx="212045" cy="307777"/>
                </a:xfrm>
                <a:prstGeom prst="rect">
                  <a:avLst/>
                </a:prstGeom>
                <a:blipFill>
                  <a:blip r:embed="rId49"/>
                  <a:stretch>
                    <a:fillRect l="-22857" r="-2285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8896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7935626" y="295492"/>
            <a:ext cx="1708104" cy="2423815"/>
            <a:chOff x="7935626" y="295492"/>
            <a:chExt cx="1708104" cy="2423815"/>
          </a:xfrm>
        </p:grpSpPr>
        <p:sp>
          <p:nvSpPr>
            <p:cNvPr id="39" name="Oval 38"/>
            <p:cNvSpPr/>
            <p:nvPr/>
          </p:nvSpPr>
          <p:spPr>
            <a:xfrm>
              <a:off x="8642236" y="1533452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H="1" flipV="1">
              <a:off x="8691558" y="843308"/>
              <a:ext cx="11149" cy="6827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8702707" y="1667915"/>
              <a:ext cx="3716" cy="6827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8777286" y="1581436"/>
              <a:ext cx="546410" cy="111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8338371" y="1959817"/>
                  <a:ext cx="303865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8371" y="1959817"/>
                  <a:ext cx="303865" cy="377219"/>
                </a:xfrm>
                <a:prstGeom prst="rect">
                  <a:avLst/>
                </a:prstGeom>
                <a:blipFill>
                  <a:blip r:embed="rId2"/>
                  <a:stretch>
                    <a:fillRect l="-18000" t="-30645" r="-70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8385021" y="940399"/>
                  <a:ext cx="264367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5021" y="940399"/>
                  <a:ext cx="264367" cy="345159"/>
                </a:xfrm>
                <a:prstGeom prst="rect">
                  <a:avLst/>
                </a:prstGeom>
                <a:blipFill>
                  <a:blip r:embed="rId3"/>
                  <a:stretch>
                    <a:fillRect l="-18182" r="-18182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9050491" y="1156939"/>
                  <a:ext cx="59323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0491" y="1156939"/>
                  <a:ext cx="593239" cy="345159"/>
                </a:xfrm>
                <a:prstGeom prst="rect">
                  <a:avLst/>
                </a:prstGeom>
                <a:blipFill>
                  <a:blip r:embed="rId4"/>
                  <a:stretch>
                    <a:fillRect l="-9278" t="-35714" r="-14433" b="-3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0" name="Group 49"/>
            <p:cNvGrpSpPr/>
            <p:nvPr/>
          </p:nvGrpSpPr>
          <p:grpSpPr>
            <a:xfrm>
              <a:off x="7935626" y="2009312"/>
              <a:ext cx="898789" cy="709995"/>
              <a:chOff x="758520" y="708040"/>
              <a:chExt cx="2596102" cy="2135605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Rectangle 55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Rectangle 56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2" name="Rectangle 51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58" name="Right Arrow 57"/>
            <p:cNvSpPr/>
            <p:nvPr/>
          </p:nvSpPr>
          <p:spPr>
            <a:xfrm rot="10800000" flipH="1">
              <a:off x="8388270" y="631368"/>
              <a:ext cx="606575" cy="107622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8614932" y="295492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4932" y="295492"/>
                  <a:ext cx="219483" cy="307777"/>
                </a:xfrm>
                <a:prstGeom prst="rect">
                  <a:avLst/>
                </a:prstGeom>
                <a:blipFill>
                  <a:blip r:embed="rId30"/>
                  <a:stretch>
                    <a:fillRect l="-19444" t="-33333" r="-94444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Group 74"/>
          <p:cNvGrpSpPr/>
          <p:nvPr/>
        </p:nvGrpSpPr>
        <p:grpSpPr>
          <a:xfrm>
            <a:off x="524107" y="615322"/>
            <a:ext cx="7138848" cy="2655517"/>
            <a:chOff x="524107" y="615322"/>
            <a:chExt cx="7138848" cy="2655517"/>
          </a:xfrm>
        </p:grpSpPr>
        <p:grpSp>
          <p:nvGrpSpPr>
            <p:cNvPr id="64" name="Group 63"/>
            <p:cNvGrpSpPr/>
            <p:nvPr/>
          </p:nvGrpSpPr>
          <p:grpSpPr>
            <a:xfrm>
              <a:off x="524107" y="615322"/>
              <a:ext cx="7138848" cy="2631429"/>
              <a:chOff x="524107" y="615322"/>
              <a:chExt cx="7138848" cy="2631429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524107" y="1083326"/>
                <a:ext cx="7138848" cy="2163425"/>
                <a:chOff x="524107" y="1083326"/>
                <a:chExt cx="7138848" cy="2163425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524107" y="1083326"/>
                  <a:ext cx="7138848" cy="2163425"/>
                  <a:chOff x="524107" y="1083326"/>
                  <a:chExt cx="7138848" cy="2163425"/>
                </a:xfrm>
              </p:grpSpPr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524107" y="1083326"/>
                    <a:ext cx="6378497" cy="1418455"/>
                    <a:chOff x="769434" y="1908516"/>
                    <a:chExt cx="6378497" cy="1418455"/>
                  </a:xfrm>
                </p:grpSpPr>
                <p:sp>
                  <p:nvSpPr>
                    <p:cNvPr id="4" name="Rectangle 3"/>
                    <p:cNvSpPr/>
                    <p:nvPr/>
                  </p:nvSpPr>
                  <p:spPr>
                    <a:xfrm>
                      <a:off x="1315844" y="2587084"/>
                      <a:ext cx="5832087" cy="167268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" name="Rectangle 4"/>
                    <p:cNvSpPr/>
                    <p:nvPr/>
                  </p:nvSpPr>
                  <p:spPr>
                    <a:xfrm>
                      <a:off x="1315844" y="1984917"/>
                      <a:ext cx="657922" cy="602166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" name="Straight Arrow Connector 6"/>
                    <p:cNvCxnSpPr/>
                    <p:nvPr/>
                  </p:nvCxnSpPr>
                  <p:spPr>
                    <a:xfrm flipV="1">
                      <a:off x="769434" y="2280425"/>
                      <a:ext cx="546410" cy="1115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" name="Rectangle 7"/>
                    <p:cNvSpPr/>
                    <p:nvPr/>
                  </p:nvSpPr>
                  <p:spPr>
                    <a:xfrm>
                      <a:off x="3263590" y="1982129"/>
                      <a:ext cx="657922" cy="602166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" name="Straight Arrow Connector 8"/>
                    <p:cNvCxnSpPr/>
                    <p:nvPr/>
                  </p:nvCxnSpPr>
                  <p:spPr>
                    <a:xfrm flipV="1">
                      <a:off x="2448886" y="2277639"/>
                      <a:ext cx="814704" cy="11149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" name="Rectangle 9"/>
                    <p:cNvSpPr/>
                    <p:nvPr/>
                  </p:nvSpPr>
                  <p:spPr>
                    <a:xfrm>
                      <a:off x="5211336" y="1987705"/>
                      <a:ext cx="657922" cy="602166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" name="Straight Arrow Connector 10"/>
                    <p:cNvCxnSpPr/>
                    <p:nvPr/>
                  </p:nvCxnSpPr>
                  <p:spPr>
                    <a:xfrm flipV="1">
                      <a:off x="4078294" y="2283214"/>
                      <a:ext cx="1133042" cy="1618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" name="TextBox 11"/>
                        <p:cNvSpPr txBox="1"/>
                        <p:nvPr/>
                      </p:nvSpPr>
                      <p:spPr>
                        <a:xfrm>
                          <a:off x="845908" y="1910440"/>
                          <a:ext cx="313291" cy="34515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𝐹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2" name="TextBox 1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45908" y="1910440"/>
                          <a:ext cx="313291" cy="345159"/>
                        </a:xfrm>
                        <a:prstGeom prst="rect">
                          <a:avLst/>
                        </a:prstGeom>
                        <a:blipFill>
                          <a:blip r:embed="rId31"/>
                          <a:stretch>
                            <a:fillRect l="-17647" t="-33333" r="-68627" b="-1578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" name="TextBox 12"/>
                        <p:cNvSpPr txBox="1"/>
                        <p:nvPr/>
                      </p:nvSpPr>
                      <p:spPr>
                        <a:xfrm>
                          <a:off x="2856238" y="1908516"/>
                          <a:ext cx="319254" cy="34515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𝐹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3" name="TextBox 1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856238" y="1908516"/>
                          <a:ext cx="319254" cy="345159"/>
                        </a:xfrm>
                        <a:prstGeom prst="rect">
                          <a:avLst/>
                        </a:prstGeom>
                        <a:blipFill>
                          <a:blip r:embed="rId32"/>
                          <a:stretch>
                            <a:fillRect l="-15094" t="-35714" r="-66038" b="-1785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" name="TextBox 13"/>
                        <p:cNvSpPr txBox="1"/>
                        <p:nvPr/>
                      </p:nvSpPr>
                      <p:spPr>
                        <a:xfrm>
                          <a:off x="4781486" y="1908516"/>
                          <a:ext cx="319254" cy="34515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𝐹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4" name="TextBox 1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781486" y="1908516"/>
                          <a:ext cx="319254" cy="345159"/>
                        </a:xfrm>
                        <a:prstGeom prst="rect">
                          <a:avLst/>
                        </a:prstGeom>
                        <a:blipFill>
                          <a:blip r:embed="rId33"/>
                          <a:stretch>
                            <a:fillRect l="-15385" t="-35714" r="-69231" b="-1785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6" name="Straight Arrow Connector 15"/>
                    <p:cNvCxnSpPr/>
                    <p:nvPr/>
                  </p:nvCxnSpPr>
                  <p:spPr>
                    <a:xfrm flipV="1">
                      <a:off x="1315844" y="2932771"/>
                      <a:ext cx="1947746" cy="22302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Straight Arrow Connector 16"/>
                    <p:cNvCxnSpPr/>
                    <p:nvPr/>
                  </p:nvCxnSpPr>
                  <p:spPr>
                    <a:xfrm flipV="1">
                      <a:off x="3263590" y="2921620"/>
                      <a:ext cx="1947746" cy="22302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Straight Arrow Connector 17"/>
                    <p:cNvCxnSpPr/>
                    <p:nvPr/>
                  </p:nvCxnSpPr>
                  <p:spPr>
                    <a:xfrm flipV="1">
                      <a:off x="5200185" y="2893743"/>
                      <a:ext cx="1947746" cy="22302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" name="TextBox 18"/>
                        <p:cNvSpPr txBox="1"/>
                        <p:nvPr/>
                      </p:nvSpPr>
                      <p:spPr>
                        <a:xfrm>
                          <a:off x="2106301" y="3019194"/>
                          <a:ext cx="366832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Δ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9" name="TextBox 1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106301" y="3019194"/>
                          <a:ext cx="366832" cy="307777"/>
                        </a:xfrm>
                        <a:prstGeom prst="rect">
                          <a:avLst/>
                        </a:prstGeom>
                        <a:blipFill>
                          <a:blip r:embed="rId34"/>
                          <a:stretch>
                            <a:fillRect l="-13333" r="-6667" b="-1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" name="TextBox 19"/>
                        <p:cNvSpPr txBox="1"/>
                        <p:nvPr/>
                      </p:nvSpPr>
                      <p:spPr>
                        <a:xfrm>
                          <a:off x="4048471" y="3018636"/>
                          <a:ext cx="366832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Δ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0" name="TextBox 1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048471" y="3018636"/>
                          <a:ext cx="366832" cy="307777"/>
                        </a:xfrm>
                        <a:prstGeom prst="rect">
                          <a:avLst/>
                        </a:prstGeom>
                        <a:blipFill>
                          <a:blip r:embed="rId35"/>
                          <a:stretch>
                            <a:fillRect l="-15000" r="-5000" b="-1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1" name="TextBox 20"/>
                        <p:cNvSpPr txBox="1"/>
                        <p:nvPr/>
                      </p:nvSpPr>
                      <p:spPr>
                        <a:xfrm>
                          <a:off x="5990642" y="3018636"/>
                          <a:ext cx="366832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Δ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1" name="TextBox 2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990642" y="3018636"/>
                          <a:ext cx="366832" cy="307777"/>
                        </a:xfrm>
                        <a:prstGeom prst="rect">
                          <a:avLst/>
                        </a:prstGeom>
                        <a:blipFill>
                          <a:blip r:embed="rId36"/>
                          <a:stretch>
                            <a:fillRect l="-13115" r="-4918" b="-1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26" name="Group 25"/>
                  <p:cNvGrpSpPr/>
                  <p:nvPr/>
                </p:nvGrpSpPr>
                <p:grpSpPr>
                  <a:xfrm>
                    <a:off x="797312" y="2308302"/>
                    <a:ext cx="6865643" cy="938449"/>
                    <a:chOff x="758520" y="708040"/>
                    <a:chExt cx="19831027" cy="2822775"/>
                  </a:xfrm>
                </p:grpSpPr>
                <p:grpSp>
                  <p:nvGrpSpPr>
                    <p:cNvPr id="27" name="Group 26"/>
                    <p:cNvGrpSpPr/>
                    <p:nvPr/>
                  </p:nvGrpSpPr>
                  <p:grpSpPr>
                    <a:xfrm>
                      <a:off x="758520" y="708040"/>
                      <a:ext cx="19831027" cy="2822775"/>
                      <a:chOff x="785815" y="680744"/>
                      <a:chExt cx="19831027" cy="2822775"/>
                    </a:xfrm>
                  </p:grpSpPr>
                  <p:cxnSp>
                    <p:nvCxnSpPr>
                      <p:cNvPr id="29" name="Straight Arrow Connector 28"/>
                      <p:cNvCxnSpPr/>
                      <p:nvPr/>
                    </p:nvCxnSpPr>
                    <p:spPr>
                      <a:xfrm flipV="1">
                        <a:off x="1516583" y="680744"/>
                        <a:ext cx="7683" cy="1859535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" name="Straight Arrow Connector 29"/>
                      <p:cNvCxnSpPr/>
                      <p:nvPr/>
                    </p:nvCxnSpPr>
                    <p:spPr>
                      <a:xfrm flipV="1">
                        <a:off x="1507013" y="2473843"/>
                        <a:ext cx="18491875" cy="61419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1" name="Rectangle 30"/>
                          <p:cNvSpPr/>
                          <p:nvPr/>
                        </p:nvSpPr>
                        <p:spPr>
                          <a:xfrm>
                            <a:off x="19098251" y="2392600"/>
                            <a:ext cx="1518591" cy="1110919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1" name="Rectangle 30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9098251" y="2392600"/>
                            <a:ext cx="1518591" cy="1110919"/>
                          </a:xfrm>
                          <a:prstGeom prst="rect">
                            <a:avLst/>
                          </a:prstGeom>
                          <a:blipFill>
                            <a:blip r:embed="rId37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2" name="Rectangle 31"/>
                          <p:cNvSpPr/>
                          <p:nvPr/>
                        </p:nvSpPr>
                        <p:spPr>
                          <a:xfrm>
                            <a:off x="785815" y="912420"/>
                            <a:ext cx="371385" cy="369333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08" name="Rectangle 107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785815" y="912420"/>
                            <a:ext cx="371385" cy="369333"/>
                          </a:xfrm>
                          <a:prstGeom prst="rect">
                            <a:avLst/>
                          </a:prstGeom>
                          <a:blipFill>
                            <a:blip r:embed="rId28"/>
                            <a:stretch>
                              <a:fillRect l="-19048" r="-114286" b="-2200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3" name="Rectangle 32"/>
                          <p:cNvSpPr/>
                          <p:nvPr/>
                        </p:nvSpPr>
                        <p:spPr>
                          <a:xfrm>
                            <a:off x="828630" y="1748951"/>
                            <a:ext cx="804975" cy="1110919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3" name="Rectangle 32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828630" y="1748951"/>
                            <a:ext cx="804975" cy="1110919"/>
                          </a:xfrm>
                          <a:prstGeom prst="rect">
                            <a:avLst/>
                          </a:prstGeom>
                          <a:blipFill>
                            <a:blip r:embed="rId38"/>
                            <a:stretch>
                              <a:fillRect r="-8696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1129904" y="1614682"/>
                      <a:ext cx="18473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endParaRPr lang="en-CA" dirty="0"/>
                    </a:p>
                  </p:txBody>
                </p: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1107542" y="1285560"/>
                      <a:ext cx="56289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5" name="TextBox 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07542" y="1285560"/>
                      <a:ext cx="562899" cy="307777"/>
                    </a:xfrm>
                    <a:prstGeom prst="rect">
                      <a:avLst/>
                    </a:prstGeom>
                    <a:blipFill>
                      <a:blip r:embed="rId39"/>
                      <a:stretch>
                        <a:fillRect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TextBox 35"/>
                    <p:cNvSpPr txBox="1"/>
                    <p:nvPr/>
                  </p:nvSpPr>
                  <p:spPr>
                    <a:xfrm>
                      <a:off x="3066490" y="1285559"/>
                      <a:ext cx="56289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6" name="TextBox 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66490" y="1285559"/>
                      <a:ext cx="562899" cy="307777"/>
                    </a:xfrm>
                    <a:prstGeom prst="rect">
                      <a:avLst/>
                    </a:prstGeom>
                    <a:blipFill>
                      <a:blip r:embed="rId40"/>
                      <a:stretch>
                        <a:fillRect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TextBox 36"/>
                    <p:cNvSpPr txBox="1"/>
                    <p:nvPr/>
                  </p:nvSpPr>
                  <p:spPr>
                    <a:xfrm>
                      <a:off x="5013520" y="1285558"/>
                      <a:ext cx="56289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7" name="TextBox 3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13520" y="1285558"/>
                      <a:ext cx="562899" cy="307777"/>
                    </a:xfrm>
                    <a:prstGeom prst="rect">
                      <a:avLst/>
                    </a:prstGeom>
                    <a:blipFill>
                      <a:blip r:embed="rId41"/>
                      <a:stretch>
                        <a:fillRect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1415508" y="620266"/>
                    <a:ext cx="126784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𝑠𝑒𝑔𝑚𝑒𝑛𝑡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1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5508" y="620266"/>
                    <a:ext cx="1267848" cy="307777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l="-4808" r="-3846" b="-3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3352636" y="616453"/>
                    <a:ext cx="126784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𝑠𝑒𝑔𝑚𝑒𝑛𝑡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2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52636" y="616453"/>
                    <a:ext cx="1267848" cy="307777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 l="-5288" r="-3365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5289764" y="615322"/>
                    <a:ext cx="126784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𝑠𝑒𝑔𝑚𝑒𝑛𝑡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3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89764" y="615322"/>
                    <a:ext cx="1267848" cy="307777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l="-5288" r="-3365" b="-3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951479" y="2953599"/>
                  <a:ext cx="261343" cy="3172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479" y="2953599"/>
                  <a:ext cx="261343" cy="317240"/>
                </a:xfrm>
                <a:prstGeom prst="rect">
                  <a:avLst/>
                </a:prstGeom>
                <a:blipFill>
                  <a:blip r:embed="rId45"/>
                  <a:stretch>
                    <a:fillRect l="-20930" r="-20930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2930165" y="2958330"/>
                  <a:ext cx="31797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0165" y="2958330"/>
                  <a:ext cx="317972" cy="307777"/>
                </a:xfrm>
                <a:prstGeom prst="rect">
                  <a:avLst/>
                </a:prstGeom>
                <a:blipFill>
                  <a:blip r:embed="rId46"/>
                  <a:stretch>
                    <a:fillRect l="-9615" r="-5769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4855104" y="2955396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5104" y="2955396"/>
                  <a:ext cx="323935" cy="307777"/>
                </a:xfrm>
                <a:prstGeom prst="rect">
                  <a:avLst/>
                </a:prstGeom>
                <a:blipFill>
                  <a:blip r:embed="rId47"/>
                  <a:stretch>
                    <a:fillRect l="-7407" r="-5556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6743056" y="2962844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3056" y="2962844"/>
                  <a:ext cx="323935" cy="307777"/>
                </a:xfrm>
                <a:prstGeom prst="rect">
                  <a:avLst/>
                </a:prstGeom>
                <a:blipFill>
                  <a:blip r:embed="rId48"/>
                  <a:stretch>
                    <a:fillRect l="-7547" r="-7547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Connector 71"/>
            <p:cNvCxnSpPr/>
            <p:nvPr/>
          </p:nvCxnSpPr>
          <p:spPr>
            <a:xfrm flipV="1">
              <a:off x="3044188" y="2819853"/>
              <a:ext cx="0" cy="1895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4954858" y="2819853"/>
              <a:ext cx="0" cy="1895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6902042" y="2782634"/>
              <a:ext cx="0" cy="1895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957865" y="3767038"/>
            <a:ext cx="3159937" cy="2478188"/>
            <a:chOff x="957865" y="3767038"/>
            <a:chExt cx="3159937" cy="2478188"/>
          </a:xfrm>
        </p:grpSpPr>
        <p:grpSp>
          <p:nvGrpSpPr>
            <p:cNvPr id="2" name="Group 1"/>
            <p:cNvGrpSpPr/>
            <p:nvPr/>
          </p:nvGrpSpPr>
          <p:grpSpPr>
            <a:xfrm>
              <a:off x="957865" y="3767038"/>
              <a:ext cx="3159937" cy="2478188"/>
              <a:chOff x="957865" y="3767038"/>
              <a:chExt cx="3159937" cy="2478188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957865" y="3767038"/>
                <a:ext cx="3159937" cy="2361444"/>
                <a:chOff x="4347417" y="3636364"/>
                <a:chExt cx="3159937" cy="2361444"/>
              </a:xfrm>
            </p:grpSpPr>
            <p:grpSp>
              <p:nvGrpSpPr>
                <p:cNvPr id="87" name="Group 86"/>
                <p:cNvGrpSpPr/>
                <p:nvPr/>
              </p:nvGrpSpPr>
              <p:grpSpPr>
                <a:xfrm>
                  <a:off x="4350893" y="3636364"/>
                  <a:ext cx="1707460" cy="841883"/>
                  <a:chOff x="2317785" y="1008668"/>
                  <a:chExt cx="1707460" cy="841883"/>
                </a:xfrm>
              </p:grpSpPr>
              <p:sp>
                <p:nvSpPr>
                  <p:cNvPr id="100" name="Freeform 99"/>
                  <p:cNvSpPr/>
                  <p:nvPr/>
                </p:nvSpPr>
                <p:spPr>
                  <a:xfrm>
                    <a:off x="2441542" y="1252980"/>
                    <a:ext cx="1583703" cy="537328"/>
                  </a:xfrm>
                  <a:custGeom>
                    <a:avLst/>
                    <a:gdLst>
                      <a:gd name="connsiteX0" fmla="*/ 0 w 10086681"/>
                      <a:gd name="connsiteY0" fmla="*/ 931129 h 1873809"/>
                      <a:gd name="connsiteX1" fmla="*/ 923827 w 10086681"/>
                      <a:gd name="connsiteY1" fmla="*/ 26156 h 1873809"/>
                      <a:gd name="connsiteX2" fmla="*/ 1838227 w 10086681"/>
                      <a:gd name="connsiteY2" fmla="*/ 1836102 h 1873809"/>
                      <a:gd name="connsiteX3" fmla="*/ 2771481 w 10086681"/>
                      <a:gd name="connsiteY3" fmla="*/ 26156 h 1873809"/>
                      <a:gd name="connsiteX4" fmla="*/ 3667027 w 10086681"/>
                      <a:gd name="connsiteY4" fmla="*/ 1873809 h 1873809"/>
                      <a:gd name="connsiteX5" fmla="*/ 4600281 w 10086681"/>
                      <a:gd name="connsiteY5" fmla="*/ 26156 h 1873809"/>
                      <a:gd name="connsiteX6" fmla="*/ 5486400 w 10086681"/>
                      <a:gd name="connsiteY6" fmla="*/ 1854956 h 1873809"/>
                      <a:gd name="connsiteX7" fmla="*/ 6400800 w 10086681"/>
                      <a:gd name="connsiteY7" fmla="*/ 26156 h 1873809"/>
                      <a:gd name="connsiteX8" fmla="*/ 7324627 w 10086681"/>
                      <a:gd name="connsiteY8" fmla="*/ 1854956 h 1873809"/>
                      <a:gd name="connsiteX9" fmla="*/ 8229600 w 10086681"/>
                      <a:gd name="connsiteY9" fmla="*/ 26156 h 1873809"/>
                      <a:gd name="connsiteX10" fmla="*/ 9134574 w 10086681"/>
                      <a:gd name="connsiteY10" fmla="*/ 1854956 h 1873809"/>
                      <a:gd name="connsiteX11" fmla="*/ 10086681 w 10086681"/>
                      <a:gd name="connsiteY11" fmla="*/ 931129 h 1873809"/>
                      <a:gd name="connsiteX12" fmla="*/ 10086681 w 10086681"/>
                      <a:gd name="connsiteY12" fmla="*/ 931129 h 187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0086681" h="1873809">
                        <a:moveTo>
                          <a:pt x="0" y="931129"/>
                        </a:moveTo>
                        <a:cubicBezTo>
                          <a:pt x="308728" y="403228"/>
                          <a:pt x="617456" y="-124673"/>
                          <a:pt x="923827" y="26156"/>
                        </a:cubicBezTo>
                        <a:cubicBezTo>
                          <a:pt x="1230198" y="176985"/>
                          <a:pt x="1530285" y="1836102"/>
                          <a:pt x="1838227" y="1836102"/>
                        </a:cubicBezTo>
                        <a:cubicBezTo>
                          <a:pt x="2146169" y="1836102"/>
                          <a:pt x="2466681" y="19871"/>
                          <a:pt x="2771481" y="26156"/>
                        </a:cubicBezTo>
                        <a:cubicBezTo>
                          <a:pt x="3076281" y="32440"/>
                          <a:pt x="3362227" y="1873809"/>
                          <a:pt x="3667027" y="1873809"/>
                        </a:cubicBezTo>
                        <a:cubicBezTo>
                          <a:pt x="3971827" y="1873809"/>
                          <a:pt x="4297052" y="29298"/>
                          <a:pt x="4600281" y="26156"/>
                        </a:cubicBezTo>
                        <a:cubicBezTo>
                          <a:pt x="4903510" y="23014"/>
                          <a:pt x="5186314" y="1854956"/>
                          <a:pt x="5486400" y="1854956"/>
                        </a:cubicBezTo>
                        <a:cubicBezTo>
                          <a:pt x="5786486" y="1854956"/>
                          <a:pt x="6094429" y="26156"/>
                          <a:pt x="6400800" y="26156"/>
                        </a:cubicBezTo>
                        <a:cubicBezTo>
                          <a:pt x="6707171" y="26156"/>
                          <a:pt x="7019827" y="1854956"/>
                          <a:pt x="7324627" y="1854956"/>
                        </a:cubicBezTo>
                        <a:cubicBezTo>
                          <a:pt x="7629427" y="1854956"/>
                          <a:pt x="7927942" y="26156"/>
                          <a:pt x="8229600" y="26156"/>
                        </a:cubicBezTo>
                        <a:cubicBezTo>
                          <a:pt x="8531258" y="26156"/>
                          <a:pt x="8825061" y="1704127"/>
                          <a:pt x="9134574" y="1854956"/>
                        </a:cubicBezTo>
                        <a:cubicBezTo>
                          <a:pt x="9444087" y="2005785"/>
                          <a:pt x="10086681" y="931129"/>
                          <a:pt x="10086681" y="931129"/>
                        </a:cubicBezTo>
                        <a:lnTo>
                          <a:pt x="10086681" y="931129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Rectangle 100"/>
                  <p:cNvSpPr/>
                  <p:nvPr/>
                </p:nvSpPr>
                <p:spPr>
                  <a:xfrm>
                    <a:off x="2317785" y="1008668"/>
                    <a:ext cx="123757" cy="841883"/>
                  </a:xfrm>
                  <a:prstGeom prst="rect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88" name="Straight Arrow Connector 87"/>
                <p:cNvCxnSpPr/>
                <p:nvPr/>
              </p:nvCxnSpPr>
              <p:spPr>
                <a:xfrm>
                  <a:off x="4471175" y="4854077"/>
                  <a:ext cx="2977840" cy="997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6058353" y="4444704"/>
                  <a:ext cx="0" cy="41934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TextBox 89"/>
                    <p:cNvSpPr txBox="1"/>
                    <p:nvPr/>
                  </p:nvSpPr>
                  <p:spPr>
                    <a:xfrm>
                      <a:off x="5876122" y="4894698"/>
                      <a:ext cx="38490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0" name="TextBox 8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76122" y="4894698"/>
                      <a:ext cx="384907" cy="307777"/>
                    </a:xfrm>
                    <a:prstGeom prst="rect">
                      <a:avLst/>
                    </a:prstGeom>
                    <a:blipFill>
                      <a:blip r:embed="rId49"/>
                      <a:stretch>
                        <a:fillRect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1" name="Freeform 90"/>
                <p:cNvSpPr/>
                <p:nvPr/>
              </p:nvSpPr>
              <p:spPr>
                <a:xfrm>
                  <a:off x="4503113" y="5405883"/>
                  <a:ext cx="761679" cy="537328"/>
                </a:xfrm>
                <a:custGeom>
                  <a:avLst/>
                  <a:gdLst>
                    <a:gd name="connsiteX0" fmla="*/ 0 w 10086681"/>
                    <a:gd name="connsiteY0" fmla="*/ 931129 h 1873809"/>
                    <a:gd name="connsiteX1" fmla="*/ 923827 w 10086681"/>
                    <a:gd name="connsiteY1" fmla="*/ 26156 h 1873809"/>
                    <a:gd name="connsiteX2" fmla="*/ 1838227 w 10086681"/>
                    <a:gd name="connsiteY2" fmla="*/ 1836102 h 1873809"/>
                    <a:gd name="connsiteX3" fmla="*/ 2771481 w 10086681"/>
                    <a:gd name="connsiteY3" fmla="*/ 26156 h 1873809"/>
                    <a:gd name="connsiteX4" fmla="*/ 3667027 w 10086681"/>
                    <a:gd name="connsiteY4" fmla="*/ 1873809 h 1873809"/>
                    <a:gd name="connsiteX5" fmla="*/ 4600281 w 10086681"/>
                    <a:gd name="connsiteY5" fmla="*/ 26156 h 1873809"/>
                    <a:gd name="connsiteX6" fmla="*/ 5486400 w 10086681"/>
                    <a:gd name="connsiteY6" fmla="*/ 1854956 h 1873809"/>
                    <a:gd name="connsiteX7" fmla="*/ 6400800 w 10086681"/>
                    <a:gd name="connsiteY7" fmla="*/ 26156 h 1873809"/>
                    <a:gd name="connsiteX8" fmla="*/ 7324627 w 10086681"/>
                    <a:gd name="connsiteY8" fmla="*/ 1854956 h 1873809"/>
                    <a:gd name="connsiteX9" fmla="*/ 8229600 w 10086681"/>
                    <a:gd name="connsiteY9" fmla="*/ 26156 h 1873809"/>
                    <a:gd name="connsiteX10" fmla="*/ 9134574 w 10086681"/>
                    <a:gd name="connsiteY10" fmla="*/ 1854956 h 1873809"/>
                    <a:gd name="connsiteX11" fmla="*/ 10086681 w 10086681"/>
                    <a:gd name="connsiteY11" fmla="*/ 931129 h 1873809"/>
                    <a:gd name="connsiteX12" fmla="*/ 10086681 w 10086681"/>
                    <a:gd name="connsiteY12" fmla="*/ 931129 h 1873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086681" h="1873809">
                      <a:moveTo>
                        <a:pt x="0" y="931129"/>
                      </a:moveTo>
                      <a:cubicBezTo>
                        <a:pt x="308728" y="403228"/>
                        <a:pt x="617456" y="-124673"/>
                        <a:pt x="923827" y="26156"/>
                      </a:cubicBezTo>
                      <a:cubicBezTo>
                        <a:pt x="1230198" y="176985"/>
                        <a:pt x="1530285" y="1836102"/>
                        <a:pt x="1838227" y="1836102"/>
                      </a:cubicBezTo>
                      <a:cubicBezTo>
                        <a:pt x="2146169" y="1836102"/>
                        <a:pt x="2466681" y="19871"/>
                        <a:pt x="2771481" y="26156"/>
                      </a:cubicBezTo>
                      <a:cubicBezTo>
                        <a:pt x="3076281" y="32440"/>
                        <a:pt x="3362227" y="1873809"/>
                        <a:pt x="3667027" y="1873809"/>
                      </a:cubicBezTo>
                      <a:cubicBezTo>
                        <a:pt x="3971827" y="1873809"/>
                        <a:pt x="4297052" y="29298"/>
                        <a:pt x="4600281" y="26156"/>
                      </a:cubicBezTo>
                      <a:cubicBezTo>
                        <a:pt x="4903510" y="23014"/>
                        <a:pt x="5186314" y="1854956"/>
                        <a:pt x="5486400" y="1854956"/>
                      </a:cubicBezTo>
                      <a:cubicBezTo>
                        <a:pt x="5786486" y="1854956"/>
                        <a:pt x="6094429" y="26156"/>
                        <a:pt x="6400800" y="26156"/>
                      </a:cubicBezTo>
                      <a:cubicBezTo>
                        <a:pt x="6707171" y="26156"/>
                        <a:pt x="7019827" y="1854956"/>
                        <a:pt x="7324627" y="1854956"/>
                      </a:cubicBezTo>
                      <a:cubicBezTo>
                        <a:pt x="7629427" y="1854956"/>
                        <a:pt x="7927942" y="26156"/>
                        <a:pt x="8229600" y="26156"/>
                      </a:cubicBezTo>
                      <a:cubicBezTo>
                        <a:pt x="8531258" y="26156"/>
                        <a:pt x="8825061" y="1704127"/>
                        <a:pt x="9134574" y="1854956"/>
                      </a:cubicBezTo>
                      <a:cubicBezTo>
                        <a:pt x="9444087" y="2005785"/>
                        <a:pt x="10086681" y="931129"/>
                        <a:pt x="10086681" y="931129"/>
                      </a:cubicBezTo>
                      <a:lnTo>
                        <a:pt x="10086681" y="931129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6058353" y="3929380"/>
                  <a:ext cx="405353" cy="48862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5263629" y="5452875"/>
                  <a:ext cx="405353" cy="48862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Rectangle 93"/>
                    <p:cNvSpPr/>
                    <p:nvPr/>
                  </p:nvSpPr>
                  <p:spPr>
                    <a:xfrm>
                      <a:off x="5446486" y="4808235"/>
                      <a:ext cx="404598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94" name="Rectangle 9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46486" y="4808235"/>
                      <a:ext cx="404598" cy="369332"/>
                    </a:xfrm>
                    <a:prstGeom prst="rect">
                      <a:avLst/>
                    </a:prstGeom>
                    <a:blipFill rotWithShape="0">
                      <a:blip r:embed="rId5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5" name="Straight Connector 94"/>
                <p:cNvCxnSpPr/>
                <p:nvPr/>
              </p:nvCxnSpPr>
              <p:spPr>
                <a:xfrm>
                  <a:off x="5264792" y="4838297"/>
                  <a:ext cx="0" cy="84319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Rectangle 98"/>
                <p:cNvSpPr/>
                <p:nvPr/>
              </p:nvSpPr>
              <p:spPr>
                <a:xfrm>
                  <a:off x="4347417" y="5155925"/>
                  <a:ext cx="123757" cy="841883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6" name="TextBox 105"/>
                    <p:cNvSpPr txBox="1"/>
                    <p:nvPr/>
                  </p:nvSpPr>
                  <p:spPr>
                    <a:xfrm>
                      <a:off x="7292808" y="4924267"/>
                      <a:ext cx="21454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6" name="TextBox 10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92808" y="4924267"/>
                      <a:ext cx="214546" cy="307777"/>
                    </a:xfrm>
                    <a:prstGeom prst="rect">
                      <a:avLst/>
                    </a:prstGeom>
                    <a:blipFill>
                      <a:blip r:embed="rId52"/>
                      <a:stretch>
                        <a:fillRect l="-11429" r="-11429" b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8" name="Rectangle 77"/>
              <p:cNvSpPr/>
              <p:nvPr/>
            </p:nvSpPr>
            <p:spPr>
              <a:xfrm flipH="1">
                <a:off x="961881" y="4561127"/>
                <a:ext cx="2911564" cy="141188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 flipH="1">
                <a:off x="957865" y="6104038"/>
                <a:ext cx="2911564" cy="141188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>
            <a:xfrm>
              <a:off x="1880882" y="4900051"/>
              <a:ext cx="730029" cy="870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145817" y="4369142"/>
            <a:ext cx="1606473" cy="1878198"/>
            <a:chOff x="6264313" y="4598085"/>
            <a:chExt cx="1606473" cy="1878198"/>
          </a:xfrm>
        </p:grpSpPr>
        <p:sp>
          <p:nvSpPr>
            <p:cNvPr id="82" name="Oval 81"/>
            <p:cNvSpPr/>
            <p:nvPr/>
          </p:nvSpPr>
          <p:spPr>
            <a:xfrm>
              <a:off x="6981495" y="5103975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 flipH="1" flipV="1">
              <a:off x="7041966" y="4702315"/>
              <a:ext cx="1" cy="3943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7041966" y="5238438"/>
              <a:ext cx="3716" cy="6827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6677630" y="5530340"/>
                  <a:ext cx="303865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7630" y="5530340"/>
                  <a:ext cx="303865" cy="377219"/>
                </a:xfrm>
                <a:prstGeom prst="rect">
                  <a:avLst/>
                </a:prstGeom>
                <a:blipFill>
                  <a:blip r:embed="rId53"/>
                  <a:stretch>
                    <a:fillRect l="-18000" t="-32258" r="-70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6671071" y="4598085"/>
                  <a:ext cx="33643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1071" y="4598085"/>
                  <a:ext cx="336439" cy="345159"/>
                </a:xfrm>
                <a:prstGeom prst="rect">
                  <a:avLst/>
                </a:prstGeom>
                <a:blipFill>
                  <a:blip r:embed="rId54"/>
                  <a:stretch>
                    <a:fillRect l="-16364" t="-35714" r="-63636" b="-196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2" name="Right Arrow 101"/>
            <p:cNvSpPr/>
            <p:nvPr/>
          </p:nvSpPr>
          <p:spPr>
            <a:xfrm rot="16200000" flipH="1">
              <a:off x="7176231" y="5110047"/>
              <a:ext cx="606575" cy="107622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7651303" y="5025371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1303" y="5025371"/>
                  <a:ext cx="219483" cy="307777"/>
                </a:xfrm>
                <a:prstGeom prst="rect">
                  <a:avLst/>
                </a:prstGeom>
                <a:blipFill>
                  <a:blip r:embed="rId55"/>
                  <a:stretch>
                    <a:fillRect l="-22222" t="-36000" r="-91667"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/>
            <p:nvPr/>
          </p:nvCxnSpPr>
          <p:spPr>
            <a:xfrm>
              <a:off x="6478859" y="5780681"/>
              <a:ext cx="0" cy="6956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264313" y="6119614"/>
                  <a:ext cx="2145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4313" y="6119614"/>
                  <a:ext cx="214546" cy="307777"/>
                </a:xfrm>
                <a:prstGeom prst="rect">
                  <a:avLst/>
                </a:prstGeom>
                <a:blipFill>
                  <a:blip r:embed="rId56"/>
                  <a:stretch>
                    <a:fillRect l="-11429" r="-11429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6048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5923790" y="773786"/>
            <a:ext cx="1993835" cy="2529058"/>
            <a:chOff x="5923790" y="773786"/>
            <a:chExt cx="1993835" cy="2529058"/>
          </a:xfrm>
        </p:grpSpPr>
        <p:grpSp>
          <p:nvGrpSpPr>
            <p:cNvPr id="50" name="Group 49"/>
            <p:cNvGrpSpPr/>
            <p:nvPr/>
          </p:nvGrpSpPr>
          <p:grpSpPr>
            <a:xfrm>
              <a:off x="5923790" y="773786"/>
              <a:ext cx="1993835" cy="2529058"/>
              <a:chOff x="5734219" y="1111921"/>
              <a:chExt cx="1993835" cy="2529058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6784941" y="1777118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 flipH="1" flipV="1">
                <a:off x="6610988" y="1319442"/>
                <a:ext cx="212406" cy="47263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6834545" y="1908035"/>
                <a:ext cx="0" cy="97399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6481076" y="2374195"/>
                    <a:ext cx="303865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81076" y="2374195"/>
                    <a:ext cx="303865" cy="37721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6000" t="-30645" r="-72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6737664" y="1111921"/>
                    <a:ext cx="33643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111921"/>
                    <a:ext cx="336439" cy="34515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4286" t="-35088" r="-62500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Right Arrow 31"/>
              <p:cNvSpPr/>
              <p:nvPr/>
            </p:nvSpPr>
            <p:spPr>
              <a:xfrm rot="18168707" flipH="1">
                <a:off x="5718978" y="2196009"/>
                <a:ext cx="606575" cy="107622"/>
              </a:xfrm>
              <a:prstGeom prst="rightArrow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6022265" y="2294484"/>
                    <a:ext cx="21948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2265" y="2294484"/>
                    <a:ext cx="219483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9444" t="-36000" r="-94444" b="-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" name="Straight Arrow Connector 38"/>
              <p:cNvCxnSpPr/>
              <p:nvPr/>
            </p:nvCxnSpPr>
            <p:spPr>
              <a:xfrm>
                <a:off x="7058583" y="2195864"/>
                <a:ext cx="378671" cy="81044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7510559" y="2924626"/>
                    <a:ext cx="2174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10559" y="2924626"/>
                    <a:ext cx="217495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9444" t="-33333" r="-94444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2" name="Group 41"/>
              <p:cNvGrpSpPr/>
              <p:nvPr/>
            </p:nvGrpSpPr>
            <p:grpSpPr>
              <a:xfrm>
                <a:off x="5734219" y="2930984"/>
                <a:ext cx="898789" cy="709995"/>
                <a:chOff x="758520" y="708040"/>
                <a:chExt cx="2596102" cy="2135605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758520" y="708040"/>
                  <a:ext cx="2596102" cy="2135605"/>
                  <a:chOff x="785815" y="680744"/>
                  <a:chExt cx="2596102" cy="2135605"/>
                </a:xfrm>
              </p:grpSpPr>
              <p:cxnSp>
                <p:nvCxnSpPr>
                  <p:cNvPr id="45" name="Straight Arrow Connector 44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Arrow Connector 45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7" name="Rectangle 46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8" name="Rectangle 47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9" name="Rectangle 48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44" name="Rectangle 43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  <p:cxnSp>
          <p:nvCxnSpPr>
            <p:cNvPr id="51" name="Straight Connector 50"/>
            <p:cNvCxnSpPr/>
            <p:nvPr/>
          </p:nvCxnSpPr>
          <p:spPr>
            <a:xfrm flipV="1">
              <a:off x="7248154" y="1857729"/>
              <a:ext cx="669471" cy="9172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649347" y="1512416"/>
              <a:ext cx="341701" cy="7067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6670647" y="1221458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0647" y="1221458"/>
                  <a:ext cx="222304" cy="307777"/>
                </a:xfrm>
                <a:prstGeom prst="rect">
                  <a:avLst/>
                </a:prstGeom>
                <a:blipFill>
                  <a:blip r:embed="rId30"/>
                  <a:stretch>
                    <a:fillRect l="-24324" r="-21622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7502354" y="1911611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2354" y="1911611"/>
                  <a:ext cx="222304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000" r="-25000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5" name="Group 124"/>
          <p:cNvGrpSpPr/>
          <p:nvPr/>
        </p:nvGrpSpPr>
        <p:grpSpPr>
          <a:xfrm>
            <a:off x="570830" y="763971"/>
            <a:ext cx="4760667" cy="3429001"/>
            <a:chOff x="570830" y="763971"/>
            <a:chExt cx="4760667" cy="3429001"/>
          </a:xfrm>
        </p:grpSpPr>
        <p:grpSp>
          <p:nvGrpSpPr>
            <p:cNvPr id="25" name="Group 24"/>
            <p:cNvGrpSpPr/>
            <p:nvPr/>
          </p:nvGrpSpPr>
          <p:grpSpPr>
            <a:xfrm>
              <a:off x="570830" y="763971"/>
              <a:ext cx="4760667" cy="3429001"/>
              <a:chOff x="554213" y="763858"/>
              <a:chExt cx="4760667" cy="3429001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609065" y="763858"/>
                <a:ext cx="4705815" cy="3429001"/>
                <a:chOff x="609065" y="763858"/>
                <a:chExt cx="4705815" cy="3429001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611857" y="763858"/>
                  <a:ext cx="3802479" cy="3205110"/>
                  <a:chOff x="1726979" y="1265663"/>
                  <a:chExt cx="3802479" cy="3205110"/>
                </a:xfrm>
              </p:grpSpPr>
              <p:sp>
                <p:nvSpPr>
                  <p:cNvPr id="4" name="Oval 3"/>
                  <p:cNvSpPr/>
                  <p:nvPr/>
                </p:nvSpPr>
                <p:spPr>
                  <a:xfrm>
                    <a:off x="2007220" y="1483112"/>
                    <a:ext cx="2352907" cy="189572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" name="Oval 4"/>
                  <p:cNvSpPr/>
                  <p:nvPr/>
                </p:nvSpPr>
                <p:spPr>
                  <a:xfrm rot="20750775">
                    <a:off x="1872343" y="1662206"/>
                    <a:ext cx="1445942" cy="22165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Oval 5"/>
                  <p:cNvSpPr/>
                  <p:nvPr/>
                </p:nvSpPr>
                <p:spPr>
                  <a:xfrm>
                    <a:off x="1996067" y="1265663"/>
                    <a:ext cx="122663" cy="345687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Oval 6"/>
                  <p:cNvSpPr/>
                  <p:nvPr/>
                </p:nvSpPr>
                <p:spPr>
                  <a:xfrm rot="20673139">
                    <a:off x="1726979" y="1590502"/>
                    <a:ext cx="378808" cy="87694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Oval 8"/>
                  <p:cNvSpPr/>
                  <p:nvPr/>
                </p:nvSpPr>
                <p:spPr>
                  <a:xfrm>
                    <a:off x="3289783" y="1798945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Oval 9"/>
                  <p:cNvSpPr/>
                  <p:nvPr/>
                </p:nvSpPr>
                <p:spPr>
                  <a:xfrm>
                    <a:off x="3832476" y="2083592"/>
                    <a:ext cx="120943" cy="11976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Oval 11"/>
                  <p:cNvSpPr/>
                  <p:nvPr/>
                </p:nvSpPr>
                <p:spPr>
                  <a:xfrm>
                    <a:off x="4609344" y="2983124"/>
                    <a:ext cx="120943" cy="11976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5408515" y="4351007"/>
                    <a:ext cx="120943" cy="11976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5" name="Rectangle 14"/>
                <p:cNvSpPr/>
                <p:nvPr/>
              </p:nvSpPr>
              <p:spPr>
                <a:xfrm>
                  <a:off x="609065" y="4070195"/>
                  <a:ext cx="4705815" cy="1226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554213" y="3139207"/>
                <a:ext cx="898789" cy="709995"/>
                <a:chOff x="758520" y="708040"/>
                <a:chExt cx="2596102" cy="2135605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758520" y="708040"/>
                  <a:ext cx="2596102" cy="2135605"/>
                  <a:chOff x="785815" y="680744"/>
                  <a:chExt cx="2596102" cy="2135605"/>
                </a:xfrm>
              </p:grpSpPr>
              <p:cxnSp>
                <p:nvCxnSpPr>
                  <p:cNvPr id="20" name="Straight Arrow Connector 19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Arrow Connector 20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" name="Rectangle 21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" name="Rectangle 22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Rectangle 23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9" name="Rectangle 18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  <p:sp>
          <p:nvSpPr>
            <p:cNvPr id="60" name="Cross 59"/>
            <p:cNvSpPr/>
            <p:nvPr/>
          </p:nvSpPr>
          <p:spPr>
            <a:xfrm>
              <a:off x="906459" y="863738"/>
              <a:ext cx="84255" cy="86895"/>
            </a:xfrm>
            <a:prstGeom prst="plus">
              <a:avLst>
                <a:gd name="adj" fmla="val 36661"/>
              </a:avLst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1244600" y="1021781"/>
              <a:ext cx="45719" cy="6407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1347095" y="1017677"/>
              <a:ext cx="45719" cy="6407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1453002" y="1021781"/>
              <a:ext cx="45719" cy="6407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1555497" y="1017677"/>
              <a:ext cx="45719" cy="6407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1657992" y="1020156"/>
              <a:ext cx="45719" cy="6407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1760487" y="1016052"/>
              <a:ext cx="45719" cy="6407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1866394" y="1020156"/>
              <a:ext cx="45719" cy="6407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1968889" y="1016052"/>
              <a:ext cx="45719" cy="6407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2074796" y="1020156"/>
              <a:ext cx="45719" cy="6407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2177291" y="1016052"/>
              <a:ext cx="45719" cy="6407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2283198" y="1020156"/>
              <a:ext cx="45719" cy="6407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2385693" y="1016052"/>
              <a:ext cx="45719" cy="6407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2488052" y="1020156"/>
              <a:ext cx="45719" cy="6407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2590547" y="1016052"/>
              <a:ext cx="45719" cy="6407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2696454" y="1020156"/>
              <a:ext cx="45719" cy="6407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2798949" y="1016052"/>
              <a:ext cx="45719" cy="6407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Pie 122"/>
            <p:cNvSpPr/>
            <p:nvPr/>
          </p:nvSpPr>
          <p:spPr>
            <a:xfrm>
              <a:off x="2863155" y="1004538"/>
              <a:ext cx="394397" cy="109645"/>
            </a:xfrm>
            <a:prstGeom prst="pie">
              <a:avLst>
                <a:gd name="adj1" fmla="val 16220191"/>
                <a:gd name="adj2" fmla="val 21589803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250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4189015" y="106822"/>
            <a:ext cx="2170483" cy="3277135"/>
            <a:chOff x="8507789" y="1581444"/>
            <a:chExt cx="2170483" cy="3277135"/>
          </a:xfrm>
        </p:grpSpPr>
        <p:grpSp>
          <p:nvGrpSpPr>
            <p:cNvPr id="12" name="Group 11"/>
            <p:cNvGrpSpPr/>
            <p:nvPr/>
          </p:nvGrpSpPr>
          <p:grpSpPr>
            <a:xfrm>
              <a:off x="8507789" y="1581444"/>
              <a:ext cx="1897613" cy="3057192"/>
              <a:chOff x="8558589" y="1940914"/>
              <a:chExt cx="1897613" cy="3057192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9986883" y="3321986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 flipH="1">
                <a:off x="9412116" y="3371687"/>
                <a:ext cx="575410" cy="56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H="1">
                <a:off x="10040393" y="3435406"/>
                <a:ext cx="7135" cy="79660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H="1" flipV="1">
                <a:off x="10046515" y="2545106"/>
                <a:ext cx="3748" cy="76974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9412116" y="2828865"/>
                    <a:ext cx="228460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12116" y="2828865"/>
                    <a:ext cx="228460" cy="34515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1622" r="-24324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10191835" y="2656285"/>
                    <a:ext cx="264367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91835" y="2656285"/>
                    <a:ext cx="264367" cy="34515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930" r="-18605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9619569" y="3883778"/>
                    <a:ext cx="303866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19569" y="3883778"/>
                    <a:ext cx="303866" cy="377219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l="-18000" t="-30645" r="-70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9893372" y="4358912"/>
                    <a:ext cx="2896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93372" y="4358912"/>
                    <a:ext cx="289695" cy="307777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 l="-10638" r="-8511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Right Arrow 20"/>
              <p:cNvSpPr/>
              <p:nvPr/>
            </p:nvSpPr>
            <p:spPr>
              <a:xfrm flipH="1">
                <a:off x="9625454" y="2274905"/>
                <a:ext cx="606575" cy="107622"/>
              </a:xfrm>
              <a:prstGeom prst="rightArrow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9893372" y="1940914"/>
                    <a:ext cx="352917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93372" y="1940914"/>
                    <a:ext cx="352917" cy="307777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l="-13793" t="-33333" r="-56897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3" name="Group 22"/>
              <p:cNvGrpSpPr/>
              <p:nvPr/>
            </p:nvGrpSpPr>
            <p:grpSpPr>
              <a:xfrm rot="21415886">
                <a:off x="8558589" y="4017294"/>
                <a:ext cx="903735" cy="980812"/>
                <a:chOff x="-195155" y="509392"/>
                <a:chExt cx="2610391" cy="2950201"/>
              </a:xfrm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-195155" y="509392"/>
                  <a:ext cx="2610391" cy="2950201"/>
                  <a:chOff x="-167860" y="482096"/>
                  <a:chExt cx="2610391" cy="2950201"/>
                </a:xfrm>
              </p:grpSpPr>
              <p:cxnSp>
                <p:nvCxnSpPr>
                  <p:cNvPr id="26" name="Straight Arrow Connector 25"/>
                  <p:cNvCxnSpPr/>
                  <p:nvPr/>
                </p:nvCxnSpPr>
                <p:spPr>
                  <a:xfrm rot="184114" flipH="1" flipV="1">
                    <a:off x="1547188" y="664938"/>
                    <a:ext cx="17631" cy="187619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Arrow Connector 26"/>
                  <p:cNvCxnSpPr/>
                  <p:nvPr/>
                </p:nvCxnSpPr>
                <p:spPr>
                  <a:xfrm rot="184114" flipH="1">
                    <a:off x="-167860" y="2488544"/>
                    <a:ext cx="1675960" cy="447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8" name="Rectangle 27"/>
                      <p:cNvSpPr/>
                      <p:nvPr/>
                    </p:nvSpPr>
                    <p:spPr>
                      <a:xfrm>
                        <a:off x="-159544" y="2321377"/>
                        <a:ext cx="1010837" cy="111092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8" name="Rectangle 2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159544" y="2321377"/>
                        <a:ext cx="1010837" cy="1110920"/>
                      </a:xfrm>
                      <a:prstGeom prst="rect">
                        <a:avLst/>
                      </a:prstGeom>
                      <a:blipFill>
                        <a:blip r:embed="rId4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" name="Rectangle 28"/>
                      <p:cNvSpPr/>
                      <p:nvPr/>
                    </p:nvSpPr>
                    <p:spPr>
                      <a:xfrm>
                        <a:off x="1671664" y="482096"/>
                        <a:ext cx="658647" cy="111092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9" name="Rectangle 2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71664" y="482096"/>
                        <a:ext cx="658647" cy="1110920"/>
                      </a:xfrm>
                      <a:prstGeom prst="rect">
                        <a:avLst/>
                      </a:prstGeom>
                      <a:blipFill>
                        <a:blip r:embed="rId46"/>
                        <a:stretch>
                          <a:fillRect r="-29268" b="-476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0" name="Rectangle 29"/>
                      <p:cNvSpPr/>
                      <p:nvPr/>
                    </p:nvSpPr>
                    <p:spPr>
                      <a:xfrm>
                        <a:off x="1325751" y="2271021"/>
                        <a:ext cx="1116780" cy="1110919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30" name="Rectangle 2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325751" y="2271021"/>
                        <a:ext cx="1116780" cy="1110919"/>
                      </a:xfrm>
                      <a:prstGeom prst="rect">
                        <a:avLst/>
                      </a:prstGeom>
                      <a:blipFill>
                        <a:blip r:embed="rId4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5" name="Rectangle 24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9507759" y="4550802"/>
                  <a:ext cx="117051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𝑆𝑖𝑑𝑒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𝑣𝑖𝑒𝑤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7759" y="4550802"/>
                  <a:ext cx="1170513" cy="307777"/>
                </a:xfrm>
                <a:prstGeom prst="rect">
                  <a:avLst/>
                </a:prstGeom>
                <a:blipFill>
                  <a:blip r:embed="rId48"/>
                  <a:stretch>
                    <a:fillRect l="-4167" r="-416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/>
          <p:cNvGrpSpPr/>
          <p:nvPr/>
        </p:nvGrpSpPr>
        <p:grpSpPr>
          <a:xfrm>
            <a:off x="377469" y="330948"/>
            <a:ext cx="3316786" cy="3019642"/>
            <a:chOff x="377469" y="330948"/>
            <a:chExt cx="3316786" cy="3019642"/>
          </a:xfrm>
        </p:grpSpPr>
        <p:grpSp>
          <p:nvGrpSpPr>
            <p:cNvPr id="46" name="Group 45"/>
            <p:cNvGrpSpPr/>
            <p:nvPr/>
          </p:nvGrpSpPr>
          <p:grpSpPr>
            <a:xfrm>
              <a:off x="635619" y="427852"/>
              <a:ext cx="2776653" cy="2922738"/>
              <a:chOff x="635619" y="427852"/>
              <a:chExt cx="2776653" cy="2922738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635619" y="427852"/>
                <a:ext cx="2776653" cy="2922738"/>
                <a:chOff x="1694985" y="1694985"/>
                <a:chExt cx="2776653" cy="2922738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1694985" y="1694985"/>
                  <a:ext cx="2642839" cy="248672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4204009" y="2810107"/>
                  <a:ext cx="267629" cy="25647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" name="Straight Connector 7"/>
                <p:cNvCxnSpPr>
                  <a:stCxn id="5" idx="1"/>
                </p:cNvCxnSpPr>
                <p:nvPr/>
              </p:nvCxnSpPr>
              <p:spPr>
                <a:xfrm flipH="1">
                  <a:off x="3016404" y="2938346"/>
                  <a:ext cx="1187605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Oval 8"/>
                <p:cNvSpPr/>
                <p:nvPr/>
              </p:nvSpPr>
              <p:spPr>
                <a:xfrm>
                  <a:off x="2944781" y="2880624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2392033" y="4309946"/>
                      <a:ext cx="110549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𝑇𝑜𝑝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𝑣𝑖𝑒𝑤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" name="TextBox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92033" y="4309946"/>
                      <a:ext cx="1105495" cy="307777"/>
                    </a:xfrm>
                    <a:prstGeom prst="rect">
                      <a:avLst/>
                    </a:prstGeom>
                    <a:blipFill>
                      <a:blip r:embed="rId49"/>
                      <a:stretch>
                        <a:fillRect l="-6630" r="-3867" b="-3529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2437557" y="1283880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37557" y="1283880"/>
                    <a:ext cx="241540" cy="307777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 l="-23077" r="-20513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" name="Arc 1"/>
            <p:cNvSpPr/>
            <p:nvPr/>
          </p:nvSpPr>
          <p:spPr>
            <a:xfrm>
              <a:off x="377469" y="330948"/>
              <a:ext cx="3316786" cy="2680530"/>
            </a:xfrm>
            <a:prstGeom prst="arc">
              <a:avLst>
                <a:gd name="adj1" fmla="val 20461601"/>
                <a:gd name="adj2" fmla="val 879025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165791" y="3485388"/>
            <a:ext cx="3350057" cy="3117641"/>
            <a:chOff x="165791" y="3485388"/>
            <a:chExt cx="3350057" cy="3117641"/>
          </a:xfrm>
        </p:grpSpPr>
        <p:sp>
          <p:nvSpPr>
            <p:cNvPr id="71" name="Oval 70"/>
            <p:cNvSpPr/>
            <p:nvPr/>
          </p:nvSpPr>
          <p:spPr>
            <a:xfrm>
              <a:off x="3041628" y="4779527"/>
              <a:ext cx="317540" cy="30040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65791" y="3485388"/>
              <a:ext cx="3350057" cy="3117641"/>
              <a:chOff x="165791" y="3485388"/>
              <a:chExt cx="3350057" cy="3117641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557559" y="3680291"/>
                <a:ext cx="2642839" cy="2922738"/>
                <a:chOff x="557559" y="3680291"/>
                <a:chExt cx="2642839" cy="2922738"/>
              </a:xfrm>
            </p:grpSpPr>
            <p:grpSp>
              <p:nvGrpSpPr>
                <p:cNvPr id="38" name="Group 37"/>
                <p:cNvGrpSpPr/>
                <p:nvPr/>
              </p:nvGrpSpPr>
              <p:grpSpPr>
                <a:xfrm>
                  <a:off x="557559" y="3680291"/>
                  <a:ext cx="2642839" cy="2922738"/>
                  <a:chOff x="1694985" y="1694985"/>
                  <a:chExt cx="2642839" cy="2922738"/>
                </a:xfrm>
              </p:grpSpPr>
              <p:sp>
                <p:nvSpPr>
                  <p:cNvPr id="39" name="Oval 38"/>
                  <p:cNvSpPr/>
                  <p:nvPr/>
                </p:nvSpPr>
                <p:spPr>
                  <a:xfrm>
                    <a:off x="1694985" y="1694985"/>
                    <a:ext cx="2642839" cy="2486722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1" name="Straight Connector 40"/>
                  <p:cNvCxnSpPr/>
                  <p:nvPr/>
                </p:nvCxnSpPr>
                <p:spPr>
                  <a:xfrm flipH="1">
                    <a:off x="3016404" y="2938346"/>
                    <a:ext cx="1187605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" name="Oval 41"/>
                  <p:cNvSpPr/>
                  <p:nvPr/>
                </p:nvSpPr>
                <p:spPr>
                  <a:xfrm>
                    <a:off x="2944781" y="2880624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" name="TextBox 42"/>
                      <p:cNvSpPr txBox="1"/>
                      <p:nvPr/>
                    </p:nvSpPr>
                    <p:spPr>
                      <a:xfrm>
                        <a:off x="2392033" y="4309946"/>
                        <a:ext cx="117051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𝑆𝑖𝑑𝑒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𝑣𝑖𝑒𝑤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3" name="TextBox 4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92033" y="4309946"/>
                        <a:ext cx="1170513" cy="307777"/>
                      </a:xfrm>
                      <a:prstGeom prst="rect">
                        <a:avLst/>
                      </a:prstGeom>
                      <a:blipFill>
                        <a:blip r:embed="rId51"/>
                        <a:stretch>
                          <a:fillRect l="-4167" r="-3646" b="-12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TextBox 44"/>
                    <p:cNvSpPr txBox="1"/>
                    <p:nvPr/>
                  </p:nvSpPr>
                  <p:spPr>
                    <a:xfrm>
                      <a:off x="2437557" y="4576467"/>
                      <a:ext cx="24154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5" name="TextBox 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37557" y="4576467"/>
                      <a:ext cx="241540" cy="307777"/>
                    </a:xfrm>
                    <a:prstGeom prst="rect">
                      <a:avLst/>
                    </a:prstGeom>
                    <a:blipFill>
                      <a:blip r:embed="rId52"/>
                      <a:stretch>
                        <a:fillRect l="-23077" r="-20513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6" name="Arc 55"/>
              <p:cNvSpPr/>
              <p:nvPr/>
            </p:nvSpPr>
            <p:spPr>
              <a:xfrm>
                <a:off x="165791" y="3485388"/>
                <a:ext cx="3350057" cy="2761084"/>
              </a:xfrm>
              <a:prstGeom prst="arc">
                <a:avLst>
                  <a:gd name="adj1" fmla="val 20461601"/>
                  <a:gd name="adj2" fmla="val 879025"/>
                </a:avLst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3" name="Group 112"/>
          <p:cNvGrpSpPr/>
          <p:nvPr/>
        </p:nvGrpSpPr>
        <p:grpSpPr>
          <a:xfrm>
            <a:off x="7247566" y="106822"/>
            <a:ext cx="3126146" cy="3554953"/>
            <a:chOff x="3885872" y="2834991"/>
            <a:chExt cx="3126146" cy="3554953"/>
          </a:xfrm>
        </p:grpSpPr>
        <p:grpSp>
          <p:nvGrpSpPr>
            <p:cNvPr id="104" name="Group 103"/>
            <p:cNvGrpSpPr/>
            <p:nvPr/>
          </p:nvGrpSpPr>
          <p:grpSpPr>
            <a:xfrm>
              <a:off x="3988864" y="2834991"/>
              <a:ext cx="3023154" cy="3554953"/>
              <a:chOff x="4149848" y="3187647"/>
              <a:chExt cx="3023154" cy="3554953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4149848" y="3583881"/>
                <a:ext cx="2642839" cy="248672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 flipH="1">
                <a:off x="5471266" y="3662763"/>
                <a:ext cx="1" cy="56806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 flipH="1">
                <a:off x="6404149" y="4007330"/>
                <a:ext cx="1" cy="56806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 flipH="1">
                <a:off x="6789329" y="4865511"/>
                <a:ext cx="1" cy="56806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 flipH="1">
                <a:off x="6409158" y="5791738"/>
                <a:ext cx="1" cy="56806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 flipH="1">
                <a:off x="5459708" y="6144711"/>
                <a:ext cx="1" cy="56806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 flipV="1">
                <a:off x="5459708" y="5289247"/>
                <a:ext cx="6892" cy="71214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 flipH="1" flipV="1">
                <a:off x="5903238" y="5252509"/>
                <a:ext cx="462086" cy="4151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flipH="1">
                <a:off x="6370473" y="4848481"/>
                <a:ext cx="338590" cy="683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 flipH="1">
                <a:off x="6169115" y="3983856"/>
                <a:ext cx="204971" cy="24696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5109242" y="5557888"/>
                    <a:ext cx="308931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6" name="TextBox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09242" y="5557888"/>
                    <a:ext cx="308931" cy="345159"/>
                  </a:xfrm>
                  <a:prstGeom prst="rect">
                    <a:avLst/>
                  </a:prstGeom>
                  <a:blipFill>
                    <a:blip r:embed="rId53"/>
                    <a:stretch>
                      <a:fillRect l="-15686" r="-3922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5895871" y="5446579"/>
                    <a:ext cx="314893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5871" y="5446579"/>
                    <a:ext cx="314893" cy="345159"/>
                  </a:xfrm>
                  <a:prstGeom prst="rect">
                    <a:avLst/>
                  </a:prstGeom>
                  <a:blipFill>
                    <a:blip r:embed="rId54"/>
                    <a:stretch>
                      <a:fillRect l="-15385" r="-5769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6337516" y="4878660"/>
                    <a:ext cx="314893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37516" y="4878660"/>
                    <a:ext cx="314893" cy="345159"/>
                  </a:xfrm>
                  <a:prstGeom prst="rect">
                    <a:avLst/>
                  </a:prstGeom>
                  <a:blipFill>
                    <a:blip r:embed="rId55"/>
                    <a:stretch>
                      <a:fillRect l="-17647" r="-5882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7" name="Straight Arrow Connector 76"/>
              <p:cNvCxnSpPr/>
              <p:nvPr/>
            </p:nvCxnSpPr>
            <p:spPr>
              <a:xfrm>
                <a:off x="5527723" y="3655089"/>
                <a:ext cx="1" cy="2543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/>
              <p:cNvSpPr/>
              <p:nvPr/>
            </p:nvSpPr>
            <p:spPr>
              <a:xfrm>
                <a:off x="5427404" y="3518859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6343679" y="3875241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6728858" y="4779527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6343678" y="5648498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5404734" y="6014899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82"/>
              <p:cNvCxnSpPr/>
              <p:nvPr/>
            </p:nvCxnSpPr>
            <p:spPr>
              <a:xfrm>
                <a:off x="5476602" y="4828259"/>
                <a:ext cx="948005" cy="91131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V="1">
                <a:off x="5481073" y="3995007"/>
                <a:ext cx="878474" cy="852749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5462094" y="4839410"/>
                <a:ext cx="23755" cy="106499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TextBox 87"/>
                  <p:cNvSpPr txBox="1"/>
                  <p:nvPr/>
                </p:nvSpPr>
                <p:spPr>
                  <a:xfrm>
                    <a:off x="5512590" y="5100585"/>
                    <a:ext cx="32540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8" name="TextBox 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590" y="5100585"/>
                    <a:ext cx="325409" cy="307777"/>
                  </a:xfrm>
                  <a:prstGeom prst="rect">
                    <a:avLst/>
                  </a:prstGeom>
                  <a:blipFill>
                    <a:blip r:embed="rId56"/>
                    <a:stretch>
                      <a:fillRect l="-16667" r="-7407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5076180" y="6365381"/>
                    <a:ext cx="303866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9" name="TextBox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6180" y="6365381"/>
                    <a:ext cx="303866" cy="377219"/>
                  </a:xfrm>
                  <a:prstGeom prst="rect">
                    <a:avLst/>
                  </a:prstGeom>
                  <a:blipFill>
                    <a:blip r:embed="rId57"/>
                    <a:stretch>
                      <a:fillRect l="-18000" t="-32258" r="-70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89"/>
                  <p:cNvSpPr txBox="1"/>
                  <p:nvPr/>
                </p:nvSpPr>
                <p:spPr>
                  <a:xfrm>
                    <a:off x="6134281" y="6225810"/>
                    <a:ext cx="303866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0" name="TextBox 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34281" y="6225810"/>
                    <a:ext cx="303866" cy="377219"/>
                  </a:xfrm>
                  <a:prstGeom prst="rect">
                    <a:avLst/>
                  </a:prstGeom>
                  <a:blipFill>
                    <a:blip r:embed="rId58"/>
                    <a:stretch>
                      <a:fillRect l="-16000" t="-32258" r="-72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6869136" y="5183296"/>
                    <a:ext cx="303866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1" name="TextBox 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69136" y="5183296"/>
                    <a:ext cx="303866" cy="377219"/>
                  </a:xfrm>
                  <a:prstGeom prst="rect">
                    <a:avLst/>
                  </a:prstGeom>
                  <a:blipFill>
                    <a:blip r:embed="rId59"/>
                    <a:stretch>
                      <a:fillRect l="-18000" t="-32258" r="-70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6473963" y="4296139"/>
                    <a:ext cx="303866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2" name="TextBox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3963" y="4296139"/>
                    <a:ext cx="303866" cy="377219"/>
                  </a:xfrm>
                  <a:prstGeom prst="rect">
                    <a:avLst/>
                  </a:prstGeom>
                  <a:blipFill>
                    <a:blip r:embed="rId60"/>
                    <a:stretch>
                      <a:fillRect l="-16000" t="-30645" r="-72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5117470" y="3935124"/>
                    <a:ext cx="303866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3" name="TextBox 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17470" y="3935124"/>
                    <a:ext cx="303866" cy="377219"/>
                  </a:xfrm>
                  <a:prstGeom prst="rect">
                    <a:avLst/>
                  </a:prstGeom>
                  <a:blipFill>
                    <a:blip r:embed="rId61"/>
                    <a:stretch>
                      <a:fillRect l="-18367" t="-30645" r="-73469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Box 93"/>
                  <p:cNvSpPr txBox="1"/>
                  <p:nvPr/>
                </p:nvSpPr>
                <p:spPr>
                  <a:xfrm>
                    <a:off x="5561149" y="6106642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4" name="TextBox 9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61149" y="6106642"/>
                    <a:ext cx="213200" cy="307777"/>
                  </a:xfrm>
                  <a:prstGeom prst="rect">
                    <a:avLst/>
                  </a:prstGeom>
                  <a:blipFill>
                    <a:blip r:embed="rId62"/>
                    <a:stretch>
                      <a:fillRect l="-22857" r="-25714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6508920" y="5654300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5" name="TextBox 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08920" y="5654300"/>
                    <a:ext cx="213200" cy="307777"/>
                  </a:xfrm>
                  <a:prstGeom prst="rect">
                    <a:avLst/>
                  </a:prstGeom>
                  <a:blipFill>
                    <a:blip r:embed="rId63"/>
                    <a:stretch>
                      <a:fillRect l="-25714" r="-22857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6914469" y="4685521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6" name="TextBox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14469" y="4685521"/>
                    <a:ext cx="213200" cy="307777"/>
                  </a:xfrm>
                  <a:prstGeom prst="rect">
                    <a:avLst/>
                  </a:prstGeom>
                  <a:blipFill>
                    <a:blip r:embed="rId64"/>
                    <a:stretch>
                      <a:fillRect l="-22857" r="-25714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7" name="TextBox 96"/>
              <p:cNvSpPr txBox="1"/>
              <p:nvPr/>
            </p:nvSpPr>
            <p:spPr>
              <a:xfrm>
                <a:off x="6485734" y="3661462"/>
                <a:ext cx="159121" cy="3172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5499025" y="3187647"/>
                <a:ext cx="275323" cy="3172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5998049" y="3758365"/>
                    <a:ext cx="254119" cy="34515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9" name="TextBox 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98049" y="3758365"/>
                    <a:ext cx="254119" cy="345159"/>
                  </a:xfrm>
                  <a:prstGeom prst="rect">
                    <a:avLst/>
                  </a:prstGeom>
                  <a:blipFill>
                    <a:blip r:embed="rId65"/>
                    <a:stretch>
                      <a:fillRect l="-30952" r="-16667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5568066" y="3638625"/>
                    <a:ext cx="314893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0" name="TextBox 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68066" y="3638625"/>
                    <a:ext cx="314893" cy="345159"/>
                  </a:xfrm>
                  <a:prstGeom prst="rect">
                    <a:avLst/>
                  </a:prstGeom>
                  <a:blipFill>
                    <a:blip r:embed="rId66"/>
                    <a:stretch>
                      <a:fillRect l="-15385" r="-5769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1" name="Arc 100"/>
              <p:cNvSpPr/>
              <p:nvPr/>
            </p:nvSpPr>
            <p:spPr>
              <a:xfrm>
                <a:off x="5199879" y="4415789"/>
                <a:ext cx="559398" cy="698548"/>
              </a:xfrm>
              <a:prstGeom prst="arc">
                <a:avLst>
                  <a:gd name="adj1" fmla="val 3020133"/>
                  <a:gd name="adj2" fmla="val 539141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Arc 101"/>
              <p:cNvSpPr/>
              <p:nvPr/>
            </p:nvSpPr>
            <p:spPr>
              <a:xfrm>
                <a:off x="5307151" y="4557891"/>
                <a:ext cx="332188" cy="435407"/>
              </a:xfrm>
              <a:prstGeom prst="arc">
                <a:avLst>
                  <a:gd name="adj1" fmla="val 20052260"/>
                  <a:gd name="adj2" fmla="val 539141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5729058" y="4627590"/>
                    <a:ext cx="256308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3" name="TextBox 10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29058" y="4627590"/>
                    <a:ext cx="256308" cy="307777"/>
                  </a:xfrm>
                  <a:prstGeom prst="rect">
                    <a:avLst/>
                  </a:prstGeom>
                  <a:blipFill>
                    <a:blip r:embed="rId67"/>
                    <a:stretch>
                      <a:fillRect l="-33333" r="-19048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5" name="Group 104"/>
            <p:cNvGrpSpPr/>
            <p:nvPr/>
          </p:nvGrpSpPr>
          <p:grpSpPr>
            <a:xfrm>
              <a:off x="3885872" y="5415608"/>
              <a:ext cx="898789" cy="709995"/>
              <a:chOff x="758520" y="708040"/>
              <a:chExt cx="2596102" cy="2135605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108" name="Straight Arrow Connector 107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Arrow Connector 108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Rectangle 109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Rectangle 110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2" name="Rectangle 111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7" name="Rectangle 106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180" name="Group 179"/>
          <p:cNvGrpSpPr/>
          <p:nvPr/>
        </p:nvGrpSpPr>
        <p:grpSpPr>
          <a:xfrm>
            <a:off x="5101818" y="3218070"/>
            <a:ext cx="4290850" cy="3554953"/>
            <a:chOff x="5101818" y="3218070"/>
            <a:chExt cx="4290850" cy="3554953"/>
          </a:xfrm>
        </p:grpSpPr>
        <p:grpSp>
          <p:nvGrpSpPr>
            <p:cNvPr id="167" name="Group 166"/>
            <p:cNvGrpSpPr/>
            <p:nvPr/>
          </p:nvGrpSpPr>
          <p:grpSpPr>
            <a:xfrm>
              <a:off x="5101818" y="3218070"/>
              <a:ext cx="3116859" cy="3554953"/>
              <a:chOff x="5092532" y="3274047"/>
              <a:chExt cx="3116859" cy="3554953"/>
            </a:xfrm>
          </p:grpSpPr>
          <p:grpSp>
            <p:nvGrpSpPr>
              <p:cNvPr id="162" name="Group 161"/>
              <p:cNvGrpSpPr/>
              <p:nvPr/>
            </p:nvGrpSpPr>
            <p:grpSpPr>
              <a:xfrm>
                <a:off x="5092532" y="3274047"/>
                <a:ext cx="3116859" cy="3554953"/>
                <a:chOff x="5023962" y="3239503"/>
                <a:chExt cx="3116859" cy="3554953"/>
              </a:xfrm>
            </p:grpSpPr>
            <p:sp>
              <p:nvSpPr>
                <p:cNvPr id="124" name="Oval 123"/>
                <p:cNvSpPr/>
                <p:nvPr/>
              </p:nvSpPr>
              <p:spPr>
                <a:xfrm>
                  <a:off x="5126954" y="3635737"/>
                  <a:ext cx="2642839" cy="248672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5" name="Straight Arrow Connector 124"/>
                <p:cNvCxnSpPr/>
                <p:nvPr/>
              </p:nvCxnSpPr>
              <p:spPr>
                <a:xfrm flipH="1">
                  <a:off x="6448372" y="3714619"/>
                  <a:ext cx="1" cy="56806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Arrow Connector 126"/>
                <p:cNvCxnSpPr/>
                <p:nvPr/>
              </p:nvCxnSpPr>
              <p:spPr>
                <a:xfrm flipH="1">
                  <a:off x="7766435" y="4917367"/>
                  <a:ext cx="1" cy="56806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Arrow Connector 128"/>
                <p:cNvCxnSpPr/>
                <p:nvPr/>
              </p:nvCxnSpPr>
              <p:spPr>
                <a:xfrm flipH="1">
                  <a:off x="6436814" y="6196567"/>
                  <a:ext cx="1" cy="56806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Arrow Connector 129"/>
                <p:cNvCxnSpPr/>
                <p:nvPr/>
              </p:nvCxnSpPr>
              <p:spPr>
                <a:xfrm flipV="1">
                  <a:off x="6436814" y="5341103"/>
                  <a:ext cx="6892" cy="71214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Arrow Connector 131"/>
                <p:cNvCxnSpPr/>
                <p:nvPr/>
              </p:nvCxnSpPr>
              <p:spPr>
                <a:xfrm flipH="1">
                  <a:off x="7347579" y="4900337"/>
                  <a:ext cx="338590" cy="683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4" name="TextBox 133"/>
                    <p:cNvSpPr txBox="1"/>
                    <p:nvPr/>
                  </p:nvSpPr>
                  <p:spPr>
                    <a:xfrm>
                      <a:off x="6086348" y="5609744"/>
                      <a:ext cx="308931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𝑇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4" name="TextBox 1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86348" y="5609744"/>
                      <a:ext cx="308931" cy="345159"/>
                    </a:xfrm>
                    <a:prstGeom prst="rect">
                      <a:avLst/>
                    </a:prstGeom>
                    <a:blipFill>
                      <a:blip r:embed="rId68"/>
                      <a:stretch>
                        <a:fillRect l="-15686" r="-3922" b="-17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6" name="TextBox 135"/>
                    <p:cNvSpPr txBox="1"/>
                    <p:nvPr/>
                  </p:nvSpPr>
                  <p:spPr>
                    <a:xfrm>
                      <a:off x="7298823" y="4442888"/>
                      <a:ext cx="314893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𝑇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6" name="TextBox 1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98823" y="4442888"/>
                      <a:ext cx="314893" cy="345159"/>
                    </a:xfrm>
                    <a:prstGeom prst="rect">
                      <a:avLst/>
                    </a:prstGeom>
                    <a:blipFill>
                      <a:blip r:embed="rId69"/>
                      <a:stretch>
                        <a:fillRect l="-15385" r="-5769" b="-175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7" name="Straight Arrow Connector 136"/>
                <p:cNvCxnSpPr/>
                <p:nvPr/>
              </p:nvCxnSpPr>
              <p:spPr>
                <a:xfrm>
                  <a:off x="6504829" y="3706945"/>
                  <a:ext cx="1" cy="25436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8" name="Oval 137"/>
                <p:cNvSpPr/>
                <p:nvPr/>
              </p:nvSpPr>
              <p:spPr>
                <a:xfrm>
                  <a:off x="6404510" y="3570715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Oval 139"/>
                <p:cNvSpPr/>
                <p:nvPr/>
              </p:nvSpPr>
              <p:spPr>
                <a:xfrm>
                  <a:off x="7705964" y="4831383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Oval 141"/>
                <p:cNvSpPr/>
                <p:nvPr/>
              </p:nvSpPr>
              <p:spPr>
                <a:xfrm>
                  <a:off x="6381840" y="6066755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7" name="TextBox 146"/>
                    <p:cNvSpPr txBox="1"/>
                    <p:nvPr/>
                  </p:nvSpPr>
                  <p:spPr>
                    <a:xfrm>
                      <a:off x="6053286" y="6417237"/>
                      <a:ext cx="303866" cy="37721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𝑔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47" name="TextBox 1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53286" y="6417237"/>
                      <a:ext cx="303866" cy="377219"/>
                    </a:xfrm>
                    <a:prstGeom prst="rect">
                      <a:avLst/>
                    </a:prstGeom>
                    <a:blipFill>
                      <a:blip r:embed="rId70"/>
                      <a:stretch>
                        <a:fillRect l="-18000" t="-30645" r="-70000" b="-1774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9" name="TextBox 148"/>
                    <p:cNvSpPr txBox="1"/>
                    <p:nvPr/>
                  </p:nvSpPr>
                  <p:spPr>
                    <a:xfrm>
                      <a:off x="7836955" y="5270706"/>
                      <a:ext cx="303866" cy="37721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𝑔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49" name="TextBox 1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36955" y="5270706"/>
                      <a:ext cx="303866" cy="377219"/>
                    </a:xfrm>
                    <a:prstGeom prst="rect">
                      <a:avLst/>
                    </a:prstGeom>
                    <a:blipFill>
                      <a:blip r:embed="rId71"/>
                      <a:stretch>
                        <a:fillRect l="-16000" t="-30645" r="-72000" b="-1774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1" name="TextBox 150"/>
                    <p:cNvSpPr txBox="1"/>
                    <p:nvPr/>
                  </p:nvSpPr>
                  <p:spPr>
                    <a:xfrm>
                      <a:off x="6094576" y="3986980"/>
                      <a:ext cx="303866" cy="37721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𝑔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1" name="TextBox 1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94576" y="3986980"/>
                      <a:ext cx="303866" cy="377219"/>
                    </a:xfrm>
                    <a:prstGeom prst="rect">
                      <a:avLst/>
                    </a:prstGeom>
                    <a:blipFill>
                      <a:blip r:embed="rId72"/>
                      <a:stretch>
                        <a:fillRect l="-18367" t="-32787" r="-73469" b="-1967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2" name="TextBox 151"/>
                    <p:cNvSpPr txBox="1"/>
                    <p:nvPr/>
                  </p:nvSpPr>
                  <p:spPr>
                    <a:xfrm>
                      <a:off x="6538255" y="6158498"/>
                      <a:ext cx="21320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2" name="TextBox 15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38255" y="6158498"/>
                      <a:ext cx="213200" cy="307777"/>
                    </a:xfrm>
                    <a:prstGeom prst="rect">
                      <a:avLst/>
                    </a:prstGeom>
                    <a:blipFill>
                      <a:blip r:embed="rId73"/>
                      <a:stretch>
                        <a:fillRect l="-22857" r="-25714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4" name="TextBox 153"/>
                    <p:cNvSpPr txBox="1"/>
                    <p:nvPr/>
                  </p:nvSpPr>
                  <p:spPr>
                    <a:xfrm>
                      <a:off x="7833695" y="4550959"/>
                      <a:ext cx="21320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4" name="TextBox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33695" y="4550959"/>
                      <a:ext cx="213200" cy="307777"/>
                    </a:xfrm>
                    <a:prstGeom prst="rect">
                      <a:avLst/>
                    </a:prstGeom>
                    <a:blipFill>
                      <a:blip r:embed="rId74"/>
                      <a:stretch>
                        <a:fillRect l="-25714" r="-22857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6" name="TextBox 155"/>
                <p:cNvSpPr txBox="1"/>
                <p:nvPr/>
              </p:nvSpPr>
              <p:spPr>
                <a:xfrm>
                  <a:off x="6476131" y="3239503"/>
                  <a:ext cx="275323" cy="31722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3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TextBox 157"/>
                    <p:cNvSpPr txBox="1"/>
                    <p:nvPr/>
                  </p:nvSpPr>
                  <p:spPr>
                    <a:xfrm>
                      <a:off x="6545172" y="3690481"/>
                      <a:ext cx="314893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𝑇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8" name="TextBox 1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45172" y="3690481"/>
                      <a:ext cx="314893" cy="345159"/>
                    </a:xfrm>
                    <a:prstGeom prst="rect">
                      <a:avLst/>
                    </a:prstGeom>
                    <a:blipFill>
                      <a:blip r:embed="rId75"/>
                      <a:stretch>
                        <a:fillRect l="-15385" r="-5769" b="-17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17" name="Group 116"/>
                <p:cNvGrpSpPr/>
                <p:nvPr/>
              </p:nvGrpSpPr>
              <p:grpSpPr>
                <a:xfrm>
                  <a:off x="5023962" y="5820120"/>
                  <a:ext cx="898789" cy="709995"/>
                  <a:chOff x="785815" y="680744"/>
                  <a:chExt cx="2596102" cy="2135605"/>
                </a:xfrm>
              </p:grpSpPr>
              <p:cxnSp>
                <p:nvCxnSpPr>
                  <p:cNvPr id="119" name="Straight Arrow Connector 118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Arrow Connector 119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1" name="Rectangle 120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2" name="Rectangle 121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3" name="Rectangle 122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18" name="Rectangle 117"/>
                <p:cNvSpPr/>
                <p:nvPr/>
              </p:nvSpPr>
              <p:spPr>
                <a:xfrm>
                  <a:off x="5152538" y="6121539"/>
                  <a:ext cx="63955" cy="1227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cxnSp>
            <p:nvCxnSpPr>
              <p:cNvPr id="164" name="Straight Arrow Connector 163"/>
              <p:cNvCxnSpPr/>
              <p:nvPr/>
            </p:nvCxnSpPr>
            <p:spPr>
              <a:xfrm flipH="1">
                <a:off x="7373191" y="4983770"/>
                <a:ext cx="423954" cy="53239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6" name="TextBox 165"/>
                  <p:cNvSpPr txBox="1"/>
                  <p:nvPr/>
                </p:nvSpPr>
                <p:spPr>
                  <a:xfrm>
                    <a:off x="7103728" y="5046269"/>
                    <a:ext cx="41876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∑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6" name="TextBox 1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03728" y="5046269"/>
                    <a:ext cx="418769" cy="345159"/>
                  </a:xfrm>
                  <a:prstGeom prst="rect">
                    <a:avLst/>
                  </a:prstGeom>
                  <a:blipFill>
                    <a:blip r:embed="rId76"/>
                    <a:stretch>
                      <a:fillRect l="-20290" t="-35714" r="-86957" b="-33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9" name="Right Arrow 168"/>
            <p:cNvSpPr/>
            <p:nvPr/>
          </p:nvSpPr>
          <p:spPr>
            <a:xfrm rot="18397757" flipH="1">
              <a:off x="8229128" y="4917690"/>
              <a:ext cx="861514" cy="117443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/>
                <p:cNvSpPr txBox="1"/>
                <p:nvPr/>
              </p:nvSpPr>
              <p:spPr>
                <a:xfrm>
                  <a:off x="8387774" y="4488452"/>
                  <a:ext cx="33284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0" name="TextBox 1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7774" y="4488452"/>
                  <a:ext cx="332848" cy="307777"/>
                </a:xfrm>
                <a:prstGeom prst="rect">
                  <a:avLst/>
                </a:prstGeom>
                <a:blipFill>
                  <a:blip r:embed="rId77"/>
                  <a:stretch>
                    <a:fillRect l="-14545" t="-33333" r="-58182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1" name="Straight Connector 170"/>
            <p:cNvCxnSpPr/>
            <p:nvPr/>
          </p:nvCxnSpPr>
          <p:spPr>
            <a:xfrm flipH="1">
              <a:off x="8926222" y="4621376"/>
              <a:ext cx="1" cy="686407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8387774" y="5333471"/>
              <a:ext cx="53844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174"/>
                <p:cNvSpPr txBox="1"/>
                <p:nvPr/>
              </p:nvSpPr>
              <p:spPr>
                <a:xfrm>
                  <a:off x="9038597" y="4809950"/>
                  <a:ext cx="35407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5" name="TextBox 1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8597" y="4809950"/>
                  <a:ext cx="354071" cy="307777"/>
                </a:xfrm>
                <a:prstGeom prst="rect">
                  <a:avLst/>
                </a:prstGeom>
                <a:blipFill>
                  <a:blip r:embed="rId78"/>
                  <a:stretch>
                    <a:fillRect l="-8621" r="-1724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TextBox 175"/>
                <p:cNvSpPr txBox="1"/>
                <p:nvPr/>
              </p:nvSpPr>
              <p:spPr>
                <a:xfrm>
                  <a:off x="8503252" y="5267685"/>
                  <a:ext cx="35407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6" name="TextBox 1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3252" y="5267685"/>
                  <a:ext cx="354071" cy="307777"/>
                </a:xfrm>
                <a:prstGeom prst="rect">
                  <a:avLst/>
                </a:prstGeom>
                <a:blipFill>
                  <a:blip r:embed="rId79"/>
                  <a:stretch>
                    <a:fillRect l="-8621" r="-1724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89034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6495499" y="497201"/>
            <a:ext cx="2170483" cy="3277135"/>
            <a:chOff x="8507789" y="1581444"/>
            <a:chExt cx="2170483" cy="3277135"/>
          </a:xfrm>
        </p:grpSpPr>
        <p:grpSp>
          <p:nvGrpSpPr>
            <p:cNvPr id="24" name="Group 23"/>
            <p:cNvGrpSpPr/>
            <p:nvPr/>
          </p:nvGrpSpPr>
          <p:grpSpPr>
            <a:xfrm>
              <a:off x="8507789" y="1581444"/>
              <a:ext cx="1897613" cy="3057192"/>
              <a:chOff x="8558589" y="1940914"/>
              <a:chExt cx="1897613" cy="3057192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9986883" y="3321986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 flipH="1">
                <a:off x="9412116" y="3371687"/>
                <a:ext cx="575410" cy="56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H="1">
                <a:off x="10040393" y="3435406"/>
                <a:ext cx="7135" cy="79660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 flipV="1">
                <a:off x="10046515" y="2545106"/>
                <a:ext cx="3748" cy="76974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9412116" y="2828865"/>
                    <a:ext cx="267381" cy="3540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12116" y="2828865"/>
                    <a:ext cx="267381" cy="35407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2558" t="-32759" r="-86047" b="-3275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10191835" y="2656285"/>
                    <a:ext cx="264367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91835" y="2656285"/>
                    <a:ext cx="264367" cy="34515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930" r="-18605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9619569" y="3883778"/>
                    <a:ext cx="303866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19569" y="3883778"/>
                    <a:ext cx="303866" cy="377219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l="-18000" t="-30645" r="-70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Right Arrow 33"/>
              <p:cNvSpPr/>
              <p:nvPr/>
            </p:nvSpPr>
            <p:spPr>
              <a:xfrm flipH="1">
                <a:off x="9625454" y="2274905"/>
                <a:ext cx="606575" cy="107622"/>
              </a:xfrm>
              <a:prstGeom prst="rightArrow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9893372" y="1940914"/>
                    <a:ext cx="352917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93372" y="1940914"/>
                    <a:ext cx="352917" cy="307777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l="-13793" t="-33333" r="-56897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6" name="Group 35"/>
              <p:cNvGrpSpPr/>
              <p:nvPr/>
            </p:nvGrpSpPr>
            <p:grpSpPr>
              <a:xfrm rot="21415886">
                <a:off x="8558589" y="4017294"/>
                <a:ext cx="903735" cy="980812"/>
                <a:chOff x="-195155" y="509392"/>
                <a:chExt cx="2610391" cy="2950201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-195155" y="509392"/>
                  <a:ext cx="2610391" cy="2950201"/>
                  <a:chOff x="-167860" y="482096"/>
                  <a:chExt cx="2610391" cy="2950201"/>
                </a:xfrm>
              </p:grpSpPr>
              <p:cxnSp>
                <p:nvCxnSpPr>
                  <p:cNvPr id="39" name="Straight Arrow Connector 38"/>
                  <p:cNvCxnSpPr/>
                  <p:nvPr/>
                </p:nvCxnSpPr>
                <p:spPr>
                  <a:xfrm rot="184114" flipH="1" flipV="1">
                    <a:off x="1547188" y="664938"/>
                    <a:ext cx="17631" cy="187619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Arrow Connector 39"/>
                  <p:cNvCxnSpPr/>
                  <p:nvPr/>
                </p:nvCxnSpPr>
                <p:spPr>
                  <a:xfrm rot="184114" flipH="1">
                    <a:off x="-167860" y="2488544"/>
                    <a:ext cx="1675960" cy="447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1" name="Rectangle 40"/>
                      <p:cNvSpPr/>
                      <p:nvPr/>
                    </p:nvSpPr>
                    <p:spPr>
                      <a:xfrm>
                        <a:off x="-159544" y="2321377"/>
                        <a:ext cx="1010837" cy="111092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8" name="Rectangle 2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159544" y="2321377"/>
                        <a:ext cx="1010837" cy="1110920"/>
                      </a:xfrm>
                      <a:prstGeom prst="rect">
                        <a:avLst/>
                      </a:prstGeom>
                      <a:blipFill>
                        <a:blip r:embed="rId4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" name="Rectangle 41"/>
                      <p:cNvSpPr/>
                      <p:nvPr/>
                    </p:nvSpPr>
                    <p:spPr>
                      <a:xfrm>
                        <a:off x="1671664" y="482096"/>
                        <a:ext cx="658647" cy="111092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9" name="Rectangle 2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71664" y="482096"/>
                        <a:ext cx="658647" cy="1110920"/>
                      </a:xfrm>
                      <a:prstGeom prst="rect">
                        <a:avLst/>
                      </a:prstGeom>
                      <a:blipFill>
                        <a:blip r:embed="rId46"/>
                        <a:stretch>
                          <a:fillRect r="-29268" b="-476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" name="Rectangle 42"/>
                      <p:cNvSpPr/>
                      <p:nvPr/>
                    </p:nvSpPr>
                    <p:spPr>
                      <a:xfrm>
                        <a:off x="1325751" y="2271021"/>
                        <a:ext cx="1116780" cy="1110919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30" name="Rectangle 2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325751" y="2271021"/>
                        <a:ext cx="1116780" cy="1110919"/>
                      </a:xfrm>
                      <a:prstGeom prst="rect">
                        <a:avLst/>
                      </a:prstGeom>
                      <a:blipFill>
                        <a:blip r:embed="rId4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38" name="Rectangle 37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9507759" y="4550802"/>
                  <a:ext cx="117051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𝑆𝑖𝑑𝑒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𝑣𝑖𝑒𝑤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7759" y="4550802"/>
                  <a:ext cx="1170513" cy="307777"/>
                </a:xfrm>
                <a:prstGeom prst="rect">
                  <a:avLst/>
                </a:prstGeom>
                <a:blipFill>
                  <a:blip r:embed="rId48"/>
                  <a:stretch>
                    <a:fillRect l="-4167" r="-416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/>
          <p:cNvGrpSpPr/>
          <p:nvPr/>
        </p:nvGrpSpPr>
        <p:grpSpPr>
          <a:xfrm>
            <a:off x="1079385" y="885003"/>
            <a:ext cx="4061493" cy="3921174"/>
            <a:chOff x="1079385" y="885003"/>
            <a:chExt cx="4061493" cy="3921174"/>
          </a:xfrm>
        </p:grpSpPr>
        <p:grpSp>
          <p:nvGrpSpPr>
            <p:cNvPr id="45" name="Group 44"/>
            <p:cNvGrpSpPr/>
            <p:nvPr/>
          </p:nvGrpSpPr>
          <p:grpSpPr>
            <a:xfrm>
              <a:off x="1293542" y="1182030"/>
              <a:ext cx="3646449" cy="3624147"/>
              <a:chOff x="1293542" y="1182030"/>
              <a:chExt cx="3646449" cy="3624147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1293542" y="1182030"/>
                <a:ext cx="3646449" cy="3624147"/>
                <a:chOff x="1538868" y="1616927"/>
                <a:chExt cx="3646449" cy="3624147"/>
              </a:xfrm>
            </p:grpSpPr>
            <p:sp>
              <p:nvSpPr>
                <p:cNvPr id="4" name="Block Arc 3"/>
                <p:cNvSpPr/>
                <p:nvPr/>
              </p:nvSpPr>
              <p:spPr>
                <a:xfrm>
                  <a:off x="1538868" y="1616927"/>
                  <a:ext cx="3646449" cy="3624147"/>
                </a:xfrm>
                <a:prstGeom prst="blockArc">
                  <a:avLst>
                    <a:gd name="adj1" fmla="val 10800000"/>
                    <a:gd name="adj2" fmla="val 21571172"/>
                    <a:gd name="adj3" fmla="val 13614"/>
                  </a:avLst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Arc 4"/>
                <p:cNvSpPr/>
                <p:nvPr/>
              </p:nvSpPr>
              <p:spPr>
                <a:xfrm>
                  <a:off x="1806496" y="1856678"/>
                  <a:ext cx="3111192" cy="3144643"/>
                </a:xfrm>
                <a:prstGeom prst="arc">
                  <a:avLst>
                    <a:gd name="adj1" fmla="val 10824154"/>
                    <a:gd name="adj2" fmla="val 21550719"/>
                  </a:avLst>
                </a:prstGeom>
                <a:ln w="57150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 rot="2360171">
                  <a:off x="4259404" y="2030036"/>
                  <a:ext cx="345689" cy="214843"/>
                  <a:chOff x="6795038" y="1125159"/>
                  <a:chExt cx="433826" cy="304053"/>
                </a:xfrm>
              </p:grpSpPr>
              <p:sp>
                <p:nvSpPr>
                  <p:cNvPr id="7" name="Oval 6"/>
                  <p:cNvSpPr/>
                  <p:nvPr/>
                </p:nvSpPr>
                <p:spPr>
                  <a:xfrm>
                    <a:off x="6848593" y="1125159"/>
                    <a:ext cx="94786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Oval 7"/>
                  <p:cNvSpPr/>
                  <p:nvPr/>
                </p:nvSpPr>
                <p:spPr>
                  <a:xfrm>
                    <a:off x="7090750" y="1125320"/>
                    <a:ext cx="94786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Oval 8"/>
                  <p:cNvSpPr/>
                  <p:nvPr/>
                </p:nvSpPr>
                <p:spPr>
                  <a:xfrm>
                    <a:off x="6848593" y="1383332"/>
                    <a:ext cx="94786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Oval 9"/>
                  <p:cNvSpPr/>
                  <p:nvPr/>
                </p:nvSpPr>
                <p:spPr>
                  <a:xfrm>
                    <a:off x="7090750" y="1383493"/>
                    <a:ext cx="94786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3" name="Straight Connector 12"/>
                  <p:cNvCxnSpPr/>
                  <p:nvPr/>
                </p:nvCxnSpPr>
                <p:spPr>
                  <a:xfrm>
                    <a:off x="7228864" y="1192477"/>
                    <a:ext cx="0" cy="66927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>
                    <a:off x="7228864" y="1310214"/>
                    <a:ext cx="0" cy="66927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>
                    <a:off x="6795038" y="1192477"/>
                    <a:ext cx="0" cy="66927"/>
                  </a:xfrm>
                  <a:prstGeom prst="line">
                    <a:avLst/>
                  </a:prstGeom>
                  <a:ln w="381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>
                    <a:off x="6795038" y="1310214"/>
                    <a:ext cx="0" cy="66927"/>
                  </a:xfrm>
                  <a:prstGeom prst="line">
                    <a:avLst/>
                  </a:prstGeom>
                  <a:ln w="38100">
                    <a:solidFill>
                      <a:srgbClr val="FFFF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" name="Rectangle 5"/>
                  <p:cNvSpPr/>
                  <p:nvPr/>
                </p:nvSpPr>
                <p:spPr>
                  <a:xfrm>
                    <a:off x="6824546" y="1170878"/>
                    <a:ext cx="390293" cy="211873"/>
                  </a:xfrm>
                  <a:prstGeom prst="rect">
                    <a:avLst/>
                  </a:prstGeom>
                  <a:solidFill>
                    <a:schemeClr val="accent1"/>
                  </a:solidFill>
                  <a:ln w="381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9" name="Straight Connector 18"/>
                <p:cNvCxnSpPr/>
                <p:nvPr/>
              </p:nvCxnSpPr>
              <p:spPr>
                <a:xfrm flipV="1">
                  <a:off x="3362092" y="2235356"/>
                  <a:ext cx="974412" cy="119364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3849298" y="2832177"/>
                      <a:ext cx="24154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TextBox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49298" y="2832177"/>
                      <a:ext cx="241540" cy="307777"/>
                    </a:xfrm>
                    <a:prstGeom prst="rect">
                      <a:avLst/>
                    </a:prstGeom>
                    <a:blipFill>
                      <a:blip r:embed="rId49"/>
                      <a:stretch>
                        <a:fillRect l="-20000" r="-20000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2434943" y="3301878"/>
                    <a:ext cx="11054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𝑇𝑜𝑝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𝑣𝑖𝑒𝑤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34943" y="3301878"/>
                    <a:ext cx="1105495" cy="307777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 l="-6593" r="-3846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6" name="Arc 45"/>
            <p:cNvSpPr/>
            <p:nvPr/>
          </p:nvSpPr>
          <p:spPr>
            <a:xfrm>
              <a:off x="1079385" y="885003"/>
              <a:ext cx="4061493" cy="3462669"/>
            </a:xfrm>
            <a:prstGeom prst="arc">
              <a:avLst>
                <a:gd name="adj1" fmla="val 17450958"/>
                <a:gd name="adj2" fmla="val 20413314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634858" y="5002024"/>
            <a:ext cx="4912640" cy="1178105"/>
            <a:chOff x="2865863" y="5013576"/>
            <a:chExt cx="4912640" cy="1178105"/>
          </a:xfrm>
        </p:grpSpPr>
        <p:sp>
          <p:nvSpPr>
            <p:cNvPr id="2" name="Right Triangle 1"/>
            <p:cNvSpPr/>
            <p:nvPr/>
          </p:nvSpPr>
          <p:spPr>
            <a:xfrm flipH="1">
              <a:off x="4841755" y="5181359"/>
              <a:ext cx="2936748" cy="1003609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oup 67"/>
            <p:cNvGrpSpPr/>
            <p:nvPr/>
          </p:nvGrpSpPr>
          <p:grpSpPr>
            <a:xfrm rot="20473929">
              <a:off x="5862880" y="5017071"/>
              <a:ext cx="819913" cy="621315"/>
              <a:chOff x="7349026" y="5492337"/>
              <a:chExt cx="819913" cy="621315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7401083" y="5915182"/>
                <a:ext cx="45719" cy="19252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8080725" y="5921126"/>
                <a:ext cx="45719" cy="19252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ound Same Side Corner Rectangle 51"/>
              <p:cNvSpPr/>
              <p:nvPr/>
            </p:nvSpPr>
            <p:spPr>
              <a:xfrm>
                <a:off x="7349026" y="5683163"/>
                <a:ext cx="819913" cy="289011"/>
              </a:xfrm>
              <a:prstGeom prst="round2SameRect">
                <a:avLst>
                  <a:gd name="adj1" fmla="val 36859"/>
                  <a:gd name="adj2" fmla="val 0"/>
                </a:avLst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7423895" y="5753818"/>
                <a:ext cx="45719" cy="105617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8043464" y="5753818"/>
                <a:ext cx="45719" cy="105617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rapezoid 52"/>
              <p:cNvSpPr/>
              <p:nvPr/>
            </p:nvSpPr>
            <p:spPr>
              <a:xfrm>
                <a:off x="7427423" y="5492337"/>
                <a:ext cx="656783" cy="176262"/>
              </a:xfrm>
              <a:prstGeom prst="trapezoid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7616407" y="5792216"/>
                <a:ext cx="215285" cy="9749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556479" y="5733965"/>
                <a:ext cx="379310" cy="99481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VD</a:t>
                </a:r>
              </a:p>
              <a:p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12345</a:t>
                </a:r>
                <a:endParaRPr lang="en-US" sz="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7615378" y="5793354"/>
                <a:ext cx="45719" cy="4571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Plus 64"/>
              <p:cNvSpPr/>
              <p:nvPr/>
            </p:nvSpPr>
            <p:spPr>
              <a:xfrm>
                <a:off x="7612997" y="5792216"/>
                <a:ext cx="45719" cy="45719"/>
              </a:xfrm>
              <a:prstGeom prst="mathPlus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7778049" y="5788881"/>
                <a:ext cx="48100" cy="52387"/>
              </a:xfrm>
              <a:prstGeom prst="rect">
                <a:avLst/>
              </a:prstGeom>
              <a:solidFill>
                <a:schemeClr val="accent6"/>
              </a:solidFill>
              <a:ln w="31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7771154" y="5772297"/>
                <a:ext cx="59758" cy="45719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5680819" y="5883904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0819" y="5883904"/>
                  <a:ext cx="222304" cy="307777"/>
                </a:xfrm>
                <a:prstGeom prst="rect">
                  <a:avLst/>
                </a:prstGeom>
                <a:blipFill>
                  <a:blip r:embed="rId51"/>
                  <a:stretch>
                    <a:fillRect l="-25000" r="-2500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Connector 69"/>
            <p:cNvCxnSpPr/>
            <p:nvPr/>
          </p:nvCxnSpPr>
          <p:spPr>
            <a:xfrm>
              <a:off x="2865863" y="5374266"/>
              <a:ext cx="2973914" cy="4543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4318570" y="5013576"/>
                  <a:ext cx="2415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8570" y="5013576"/>
                  <a:ext cx="241540" cy="307777"/>
                </a:xfrm>
                <a:prstGeom prst="rect">
                  <a:avLst/>
                </a:prstGeom>
                <a:blipFill>
                  <a:blip r:embed="rId52"/>
                  <a:stretch>
                    <a:fillRect l="-20000" r="-200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0" name="Group 109"/>
          <p:cNvGrpSpPr/>
          <p:nvPr/>
        </p:nvGrpSpPr>
        <p:grpSpPr>
          <a:xfrm>
            <a:off x="9122960" y="3557386"/>
            <a:ext cx="2257498" cy="3057192"/>
            <a:chOff x="9122960" y="3557386"/>
            <a:chExt cx="2257498" cy="3057192"/>
          </a:xfrm>
        </p:grpSpPr>
        <p:grpSp>
          <p:nvGrpSpPr>
            <p:cNvPr id="103" name="Group 102"/>
            <p:cNvGrpSpPr/>
            <p:nvPr/>
          </p:nvGrpSpPr>
          <p:grpSpPr>
            <a:xfrm>
              <a:off x="9122960" y="3557386"/>
              <a:ext cx="1897613" cy="3057192"/>
              <a:chOff x="9122960" y="3557386"/>
              <a:chExt cx="1897613" cy="3057192"/>
            </a:xfrm>
          </p:grpSpPr>
          <p:grpSp>
            <p:nvGrpSpPr>
              <p:cNvPr id="75" name="Group 74"/>
              <p:cNvGrpSpPr/>
              <p:nvPr/>
            </p:nvGrpSpPr>
            <p:grpSpPr>
              <a:xfrm>
                <a:off x="9122960" y="3557386"/>
                <a:ext cx="1897613" cy="3057192"/>
                <a:chOff x="8558589" y="1940914"/>
                <a:chExt cx="1897613" cy="3057192"/>
              </a:xfrm>
            </p:grpSpPr>
            <p:sp>
              <p:nvSpPr>
                <p:cNvPr id="77" name="Oval 76"/>
                <p:cNvSpPr/>
                <p:nvPr/>
              </p:nvSpPr>
              <p:spPr>
                <a:xfrm>
                  <a:off x="9986883" y="3321986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8" name="Straight Arrow Connector 77"/>
                <p:cNvCxnSpPr/>
                <p:nvPr/>
              </p:nvCxnSpPr>
              <p:spPr>
                <a:xfrm flipH="1">
                  <a:off x="9545682" y="3419706"/>
                  <a:ext cx="441523" cy="30129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/>
                <p:cNvCxnSpPr/>
                <p:nvPr/>
              </p:nvCxnSpPr>
              <p:spPr>
                <a:xfrm flipH="1">
                  <a:off x="10040393" y="3435406"/>
                  <a:ext cx="7135" cy="79660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/>
                <p:cNvCxnSpPr/>
                <p:nvPr/>
              </p:nvCxnSpPr>
              <p:spPr>
                <a:xfrm flipH="1" flipV="1">
                  <a:off x="9546003" y="2546408"/>
                  <a:ext cx="501351" cy="81470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1" name="TextBox 80"/>
                    <p:cNvSpPr txBox="1"/>
                    <p:nvPr/>
                  </p:nvSpPr>
                  <p:spPr>
                    <a:xfrm>
                      <a:off x="9148346" y="3463365"/>
                      <a:ext cx="267381" cy="35407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𝑓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𝑠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81" name="TextBox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48346" y="3463365"/>
                      <a:ext cx="267381" cy="354071"/>
                    </a:xfrm>
                    <a:prstGeom prst="rect">
                      <a:avLst/>
                    </a:prstGeom>
                    <a:blipFill>
                      <a:blip r:embed="rId53"/>
                      <a:stretch>
                        <a:fillRect l="-29545" t="-32759" r="-84091" b="-3275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2" name="TextBox 81"/>
                    <p:cNvSpPr txBox="1"/>
                    <p:nvPr/>
                  </p:nvSpPr>
                  <p:spPr>
                    <a:xfrm>
                      <a:off x="10191835" y="2656285"/>
                      <a:ext cx="264367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91835" y="2656285"/>
                      <a:ext cx="264367" cy="34515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0930" r="-18605" b="-877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" name="TextBox 82"/>
                    <p:cNvSpPr txBox="1"/>
                    <p:nvPr/>
                  </p:nvSpPr>
                  <p:spPr>
                    <a:xfrm>
                      <a:off x="9619569" y="3883778"/>
                      <a:ext cx="303866" cy="37721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𝑔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19569" y="3883778"/>
                      <a:ext cx="303866" cy="377219"/>
                    </a:xfrm>
                    <a:prstGeom prst="rect">
                      <a:avLst/>
                    </a:prstGeom>
                    <a:blipFill>
                      <a:blip r:embed="rId42"/>
                      <a:stretch>
                        <a:fillRect l="-18000" t="-30645" r="-70000" b="-1774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4" name="Right Arrow 83"/>
                <p:cNvSpPr/>
                <p:nvPr/>
              </p:nvSpPr>
              <p:spPr>
                <a:xfrm flipH="1">
                  <a:off x="9625454" y="2274905"/>
                  <a:ext cx="606575" cy="107622"/>
                </a:xfrm>
                <a:prstGeom prst="rightArrow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TextBox 84"/>
                    <p:cNvSpPr txBox="1"/>
                    <p:nvPr/>
                  </p:nvSpPr>
                  <p:spPr>
                    <a:xfrm>
                      <a:off x="9893372" y="1940914"/>
                      <a:ext cx="35291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𝑅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TextBox 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93372" y="1940914"/>
                      <a:ext cx="352917" cy="307777"/>
                    </a:xfrm>
                    <a:prstGeom prst="rect">
                      <a:avLst/>
                    </a:prstGeom>
                    <a:blipFill>
                      <a:blip r:embed="rId44"/>
                      <a:stretch>
                        <a:fillRect l="-13793" t="-33333" r="-56897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86" name="Group 85"/>
                <p:cNvGrpSpPr/>
                <p:nvPr/>
              </p:nvGrpSpPr>
              <p:grpSpPr>
                <a:xfrm rot="21415886">
                  <a:off x="8558589" y="4017294"/>
                  <a:ext cx="903735" cy="980812"/>
                  <a:chOff x="-195155" y="509392"/>
                  <a:chExt cx="2610391" cy="2950201"/>
                </a:xfrm>
              </p:grpSpPr>
              <p:grpSp>
                <p:nvGrpSpPr>
                  <p:cNvPr id="87" name="Group 86"/>
                  <p:cNvGrpSpPr/>
                  <p:nvPr/>
                </p:nvGrpSpPr>
                <p:grpSpPr>
                  <a:xfrm>
                    <a:off x="-195155" y="509392"/>
                    <a:ext cx="2610391" cy="2950201"/>
                    <a:chOff x="-167860" y="482096"/>
                    <a:chExt cx="2610391" cy="2950201"/>
                  </a:xfrm>
                </p:grpSpPr>
                <p:cxnSp>
                  <p:nvCxnSpPr>
                    <p:cNvPr id="89" name="Straight Arrow Connector 88"/>
                    <p:cNvCxnSpPr/>
                    <p:nvPr/>
                  </p:nvCxnSpPr>
                  <p:spPr>
                    <a:xfrm rot="184114" flipH="1" flipV="1">
                      <a:off x="1547188" y="664938"/>
                      <a:ext cx="17631" cy="1876197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Straight Arrow Connector 89"/>
                    <p:cNvCxnSpPr/>
                    <p:nvPr/>
                  </p:nvCxnSpPr>
                  <p:spPr>
                    <a:xfrm rot="184114" flipH="1">
                      <a:off x="-167860" y="2488544"/>
                      <a:ext cx="1675960" cy="4479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1" name="Rectangle 90"/>
                        <p:cNvSpPr/>
                        <p:nvPr/>
                      </p:nvSpPr>
                      <p:spPr>
                        <a:xfrm>
                          <a:off x="-159544" y="2321377"/>
                          <a:ext cx="1010837" cy="1110920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28" name="Rectangle 2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-159544" y="2321377"/>
                          <a:ext cx="1010837" cy="1110920"/>
                        </a:xfrm>
                        <a:prstGeom prst="rect">
                          <a:avLst/>
                        </a:prstGeom>
                        <a:blipFill>
                          <a:blip r:embed="rId4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2" name="Rectangle 91"/>
                        <p:cNvSpPr/>
                        <p:nvPr/>
                      </p:nvSpPr>
                      <p:spPr>
                        <a:xfrm>
                          <a:off x="1671664" y="482096"/>
                          <a:ext cx="658647" cy="1110920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29" name="Rectangle 2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671664" y="482096"/>
                          <a:ext cx="658647" cy="1110920"/>
                        </a:xfrm>
                        <a:prstGeom prst="rect">
                          <a:avLst/>
                        </a:prstGeom>
                        <a:blipFill>
                          <a:blip r:embed="rId46"/>
                          <a:stretch>
                            <a:fillRect r="-29268" b="-476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3" name="Rectangle 92"/>
                        <p:cNvSpPr/>
                        <p:nvPr/>
                      </p:nvSpPr>
                      <p:spPr>
                        <a:xfrm>
                          <a:off x="1325751" y="2271021"/>
                          <a:ext cx="1116780" cy="1110919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30" name="Rectangle 29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325751" y="2271021"/>
                          <a:ext cx="1116780" cy="1110919"/>
                        </a:xfrm>
                        <a:prstGeom prst="rect">
                          <a:avLst/>
                        </a:prstGeom>
                        <a:blipFill>
                          <a:blip r:embed="rId47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88" name="Rectangle 87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</p:grpSp>
          <p:cxnSp>
            <p:nvCxnSpPr>
              <p:cNvPr id="97" name="Straight Connector 96"/>
              <p:cNvCxnSpPr/>
              <p:nvPr/>
            </p:nvCxnSpPr>
            <p:spPr>
              <a:xfrm>
                <a:off x="10619238" y="4272757"/>
                <a:ext cx="10727" cy="75426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10408054" y="4396781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99" name="TextBox 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08054" y="4396781"/>
                    <a:ext cx="222304" cy="307777"/>
                  </a:xfrm>
                  <a:prstGeom prst="rect">
                    <a:avLst/>
                  </a:prstGeom>
                  <a:blipFill>
                    <a:blip r:embed="rId54"/>
                    <a:stretch>
                      <a:fillRect l="-24324" r="-2162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0" name="Straight Connector 99"/>
              <p:cNvCxnSpPr/>
              <p:nvPr/>
            </p:nvCxnSpPr>
            <p:spPr>
              <a:xfrm flipV="1">
                <a:off x="9934411" y="4989952"/>
                <a:ext cx="608905" cy="7403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10138717" y="4949009"/>
                    <a:ext cx="250206" cy="31498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02" name="TextBox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38717" y="4949009"/>
                    <a:ext cx="250206" cy="314983"/>
                  </a:xfrm>
                  <a:prstGeom prst="rect">
                    <a:avLst/>
                  </a:prstGeom>
                  <a:blipFill>
                    <a:blip r:embed="rId55"/>
                    <a:stretch>
                      <a:fillRect l="-17073" r="-14634" b="-7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4" name="Straight Arrow Connector 103"/>
            <p:cNvCxnSpPr/>
            <p:nvPr/>
          </p:nvCxnSpPr>
          <p:spPr>
            <a:xfrm flipV="1">
              <a:off x="10672197" y="4678810"/>
              <a:ext cx="468141" cy="29877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11113077" y="4672951"/>
                  <a:ext cx="267381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3077" y="4672951"/>
                  <a:ext cx="267381" cy="354071"/>
                </a:xfrm>
                <a:prstGeom prst="rect">
                  <a:avLst/>
                </a:prstGeom>
                <a:blipFill>
                  <a:blip r:embed="rId56"/>
                  <a:stretch>
                    <a:fillRect l="-29545" t="-34483" r="-84091" b="-310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25024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4178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8929</TotalTime>
  <Words>102</Words>
  <Application>Microsoft Office PowerPoint</Application>
  <PresentationFormat>Widescreen</PresentationFormat>
  <Paragraphs>154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156</cp:revision>
  <dcterms:created xsi:type="dcterms:W3CDTF">2017-07-11T12:03:09Z</dcterms:created>
  <dcterms:modified xsi:type="dcterms:W3CDTF">2018-06-01T14:21:51Z</dcterms:modified>
</cp:coreProperties>
</file>