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63"/>
    <p:restoredTop sz="55685" autoAdjust="0"/>
  </p:normalViewPr>
  <p:slideViewPr>
    <p:cSldViewPr snapToGrid="0">
      <p:cViewPr>
        <p:scale>
          <a:sx n="135" d="100"/>
          <a:sy n="135" d="100"/>
        </p:scale>
        <p:origin x="-1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NULL"/><Relationship Id="rId21" Type="http://schemas.openxmlformats.org/officeDocument/2006/relationships/image" Target="NULL"/><Relationship Id="rId22" Type="http://schemas.openxmlformats.org/officeDocument/2006/relationships/image" Target="../media/image19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NULL"/><Relationship Id="rId1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31" Type="http://schemas.openxmlformats.org/officeDocument/2006/relationships/image" Target="../media/image2.png"/><Relationship Id="rId32" Type="http://schemas.openxmlformats.org/officeDocument/2006/relationships/image" Target="../media/image43.png"/><Relationship Id="rId1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28" Type="http://schemas.openxmlformats.org/officeDocument/2006/relationships/image" Target="../media/image62.png"/><Relationship Id="rId29" Type="http://schemas.openxmlformats.org/officeDocument/2006/relationships/image" Target="../media/image52.png"/><Relationship Id="rId33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6748757" cy="5184563"/>
            <a:chOff x="487322" y="771302"/>
            <a:chExt cx="6748757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35714" r="-7058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7308" t="-33333" r="-6730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27947" y="405286"/>
            <a:ext cx="3965198" cy="4922971"/>
            <a:chOff x="2227947" y="405286"/>
            <a:chExt cx="3965198" cy="4922971"/>
          </a:xfrm>
        </p:grpSpPr>
        <p:grpSp>
          <p:nvGrpSpPr>
            <p:cNvPr id="44" name="Group 43"/>
            <p:cNvGrpSpPr/>
            <p:nvPr/>
          </p:nvGrpSpPr>
          <p:grpSpPr>
            <a:xfrm>
              <a:off x="2227947" y="634787"/>
              <a:ext cx="3928471" cy="4323886"/>
              <a:chOff x="2209093" y="634787"/>
              <a:chExt cx="3928471" cy="432388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81747" y="1011381"/>
                <a:ext cx="2340000" cy="234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35566" y="203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91711" y="86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093" y="4819124"/>
                <a:ext cx="39284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735566" y="467067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91711" y="466446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48002" y="466983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14" idx="0"/>
              </p:cNvCxnSpPr>
              <p:nvPr/>
            </p:nvCxnSpPr>
            <p:spPr>
              <a:xfrm>
                <a:off x="2879566" y="2320089"/>
                <a:ext cx="0" cy="23505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6" idx="4"/>
                <a:endCxn id="17" idx="0"/>
              </p:cNvCxnSpPr>
              <p:nvPr/>
            </p:nvCxnSpPr>
            <p:spPr>
              <a:xfrm flipH="1">
                <a:off x="3192002" y="1535749"/>
                <a:ext cx="5" cy="31340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4"/>
                <a:endCxn id="16" idx="0"/>
              </p:cNvCxnSpPr>
              <p:nvPr/>
            </p:nvCxnSpPr>
            <p:spPr>
              <a:xfrm>
                <a:off x="4035711" y="1150089"/>
                <a:ext cx="0" cy="351437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065527" y="2032089"/>
                <a:ext cx="272336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7752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65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77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7" idx="4"/>
                <a:endCxn id="29" idx="0"/>
              </p:cNvCxnSpPr>
              <p:nvPr/>
            </p:nvCxnSpPr>
            <p:spPr>
              <a:xfrm>
                <a:off x="5201695" y="2320089"/>
                <a:ext cx="7832" cy="23454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8" idx="4"/>
                <a:endCxn id="30" idx="0"/>
              </p:cNvCxnSpPr>
              <p:nvPr/>
            </p:nvCxnSpPr>
            <p:spPr>
              <a:xfrm>
                <a:off x="4921527" y="1535749"/>
                <a:ext cx="0" cy="31298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/>
              <p:cNvSpPr/>
              <p:nvPr/>
            </p:nvSpPr>
            <p:spPr>
              <a:xfrm rot="16200000">
                <a:off x="2426392" y="634787"/>
                <a:ext cx="2880000" cy="2880000"/>
              </a:xfrm>
              <a:prstGeom prst="arc">
                <a:avLst>
                  <a:gd name="adj1" fmla="val 16200000"/>
                  <a:gd name="adj2" fmla="val 18024115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941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9" r="-114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 flipH="1">
              <a:off x="4053892" y="4819124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229822" y="4811412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97752" y="4815118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346051" y="1905279"/>
              <a:ext cx="20550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  <a:endParaRPr lang="en-US" sz="2600" dirty="0" smtClean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3129" y="908146"/>
              <a:ext cx="4277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  <a:endParaRPr lang="en-US" sz="2600" dirty="0" smtClean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33918" y="405286"/>
              <a:ext cx="4399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  <a:endParaRPr lang="en-US" sz="2600" dirty="0" smtClean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9254" y="862089"/>
              <a:ext cx="464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m</a:t>
              </a:r>
              <a:endParaRPr lang="en-US" sz="2600" dirty="0" smtClean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710" y="1929867"/>
              <a:ext cx="5009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n</a:t>
              </a:r>
              <a:endParaRPr lang="en-US" sz="2600" dirty="0" smtClean="0">
                <a:latin typeface="Wingdings 2" charset="2"/>
                <a:ea typeface="Wingdings 2" charset="2"/>
                <a:cs typeface="Wingdings 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9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16895</TotalTime>
  <Words>193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401</cp:revision>
  <dcterms:created xsi:type="dcterms:W3CDTF">2017-07-11T12:03:09Z</dcterms:created>
  <dcterms:modified xsi:type="dcterms:W3CDTF">2018-07-23T17:18:13Z</dcterms:modified>
</cp:coreProperties>
</file>